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ebp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96" r:id="rId3"/>
  </p:sldMasterIdLst>
  <p:notesMasterIdLst>
    <p:notesMasterId r:id="rId58"/>
  </p:notesMasterIdLst>
  <p:handoutMasterIdLst>
    <p:handoutMasterId r:id="rId59"/>
  </p:handoutMasterIdLst>
  <p:sldIdLst>
    <p:sldId id="294" r:id="rId4"/>
    <p:sldId id="338" r:id="rId5"/>
    <p:sldId id="348" r:id="rId6"/>
    <p:sldId id="349" r:id="rId7"/>
    <p:sldId id="350" r:id="rId8"/>
    <p:sldId id="351" r:id="rId9"/>
    <p:sldId id="357" r:id="rId10"/>
    <p:sldId id="336" r:id="rId11"/>
    <p:sldId id="359" r:id="rId12"/>
    <p:sldId id="360" r:id="rId13"/>
    <p:sldId id="324" r:id="rId14"/>
    <p:sldId id="331" r:id="rId15"/>
    <p:sldId id="358" r:id="rId16"/>
    <p:sldId id="371" r:id="rId17"/>
    <p:sldId id="372" r:id="rId18"/>
    <p:sldId id="327" r:id="rId19"/>
    <p:sldId id="317" r:id="rId20"/>
    <p:sldId id="319" r:id="rId21"/>
    <p:sldId id="322" r:id="rId22"/>
    <p:sldId id="361" r:id="rId23"/>
    <p:sldId id="362" r:id="rId24"/>
    <p:sldId id="312" r:id="rId25"/>
    <p:sldId id="314" r:id="rId26"/>
    <p:sldId id="363" r:id="rId27"/>
    <p:sldId id="316" r:id="rId28"/>
    <p:sldId id="377" r:id="rId29"/>
    <p:sldId id="373" r:id="rId30"/>
    <p:sldId id="307" r:id="rId31"/>
    <p:sldId id="306" r:id="rId32"/>
    <p:sldId id="323" r:id="rId33"/>
    <p:sldId id="352" r:id="rId34"/>
    <p:sldId id="364" r:id="rId35"/>
    <p:sldId id="365" r:id="rId36"/>
    <p:sldId id="366" r:id="rId37"/>
    <p:sldId id="367" r:id="rId38"/>
    <p:sldId id="305" r:id="rId39"/>
    <p:sldId id="310" r:id="rId40"/>
    <p:sldId id="328" r:id="rId41"/>
    <p:sldId id="353" r:id="rId42"/>
    <p:sldId id="335" r:id="rId43"/>
    <p:sldId id="354" r:id="rId44"/>
    <p:sldId id="330" r:id="rId45"/>
    <p:sldId id="375" r:id="rId46"/>
    <p:sldId id="378" r:id="rId47"/>
    <p:sldId id="379" r:id="rId48"/>
    <p:sldId id="380" r:id="rId49"/>
    <p:sldId id="381" r:id="rId50"/>
    <p:sldId id="368" r:id="rId51"/>
    <p:sldId id="370" r:id="rId52"/>
    <p:sldId id="376" r:id="rId53"/>
    <p:sldId id="382" r:id="rId54"/>
    <p:sldId id="334" r:id="rId55"/>
    <p:sldId id="332" r:id="rId56"/>
    <p:sldId id="333" r:id="rId57"/>
  </p:sldIdLst>
  <p:sldSz cx="9144000" cy="6858000" type="screen4x3"/>
  <p:notesSz cx="6808788" cy="9940925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 userDrawn="1">
          <p15:clr>
            <a:srgbClr val="A4A3A4"/>
          </p15:clr>
        </p15:guide>
        <p15:guide id="2" pos="2145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B4006F"/>
    <a:srgbClr val="BB1019"/>
    <a:srgbClr val="CC0000"/>
    <a:srgbClr val="CC99FF"/>
    <a:srgbClr val="FFFFCC"/>
    <a:srgbClr val="E3DE00"/>
    <a:srgbClr val="E4E4E4"/>
    <a:srgbClr val="E5EAB6"/>
    <a:srgbClr val="07C5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1" autoAdjust="0"/>
    <p:restoredTop sz="95768"/>
  </p:normalViewPr>
  <p:slideViewPr>
    <p:cSldViewPr>
      <p:cViewPr>
        <p:scale>
          <a:sx n="50" d="100"/>
          <a:sy n="50" d="100"/>
        </p:scale>
        <p:origin x="1974" y="47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8" d="100"/>
          <a:sy n="58" d="100"/>
        </p:scale>
        <p:origin x="-2112" y="-84"/>
      </p:cViewPr>
      <p:guideLst>
        <p:guide orient="horz" pos="3130"/>
        <p:guide pos="214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3E7F58-BB71-4CB1-9C5F-F1885FEE6FAC}" type="doc">
      <dgm:prSet loTypeId="urn:microsoft.com/office/officeart/2005/8/layout/process1" loCatId="process" qsTypeId="urn:microsoft.com/office/officeart/2005/8/quickstyle/3D2" qsCatId="3D" csTypeId="urn:microsoft.com/office/officeart/2005/8/colors/accent0_3" csCatId="mainScheme" phldr="1"/>
      <dgm:spPr/>
    </dgm:pt>
    <dgm:pt modelId="{2DB86A39-5555-4446-AF34-FFBAB12630A8}">
      <dgm:prSet phldrT="[Texto]"/>
      <dgm:spPr/>
      <dgm:t>
        <a:bodyPr/>
        <a:lstStyle/>
        <a:p>
          <a:r>
            <a:rPr lang="es-ES" b="1" i="0" dirty="0" smtClean="0">
              <a:latin typeface="Calibri Light" panose="020F0302020204030204" pitchFamily="34" charset="0"/>
              <a:cs typeface="Calibri Light" panose="020F0302020204030204" pitchFamily="34" charset="0"/>
            </a:rPr>
            <a:t>Fit4Jobs (2015) </a:t>
          </a:r>
          <a:endParaRPr lang="es-ES" b="1" i="0" dirty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C3791D51-2A67-4B63-A6FC-6F4A5F8AFE63}" type="parTrans" cxnId="{A49FD767-1BD5-4DD9-BC34-7138A20753FE}">
      <dgm:prSet/>
      <dgm:spPr/>
      <dgm:t>
        <a:bodyPr/>
        <a:lstStyle/>
        <a:p>
          <a:endParaRPr lang="es-ES"/>
        </a:p>
      </dgm:t>
    </dgm:pt>
    <dgm:pt modelId="{650FB9D8-9F0F-4FDF-91B6-E65E53957CEC}" type="sibTrans" cxnId="{A49FD767-1BD5-4DD9-BC34-7138A20753FE}">
      <dgm:prSet/>
      <dgm:spPr/>
      <dgm:t>
        <a:bodyPr/>
        <a:lstStyle/>
        <a:p>
          <a:endParaRPr lang="es-ES"/>
        </a:p>
      </dgm:t>
    </dgm:pt>
    <dgm:pt modelId="{0D772C3C-1859-4431-B360-D0DF7ADD096E}">
      <dgm:prSet phldrT="[Texto]"/>
      <dgm:spPr/>
      <dgm:t>
        <a:bodyPr/>
        <a:lstStyle/>
        <a:p>
          <a:r>
            <a:rPr lang="es-ES" b="1" dirty="0" smtClean="0">
              <a:latin typeface="Calibri Light" panose="020F0302020204030204" pitchFamily="34" charset="0"/>
              <a:cs typeface="Calibri Light" panose="020F0302020204030204" pitchFamily="34" charset="0"/>
              <a:sym typeface="Wingdings" panose="05000000000000000000" pitchFamily="2" charset="2"/>
            </a:rPr>
            <a:t>Empleo Joven (2017/18) </a:t>
          </a:r>
          <a:endParaRPr lang="es-ES" dirty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686C868D-0DA5-42F1-A150-11CCC83A886C}" type="parTrans" cxnId="{C272B1FD-E34C-4394-A09E-84DAA9F7D9F1}">
      <dgm:prSet/>
      <dgm:spPr/>
      <dgm:t>
        <a:bodyPr/>
        <a:lstStyle/>
        <a:p>
          <a:endParaRPr lang="es-ES"/>
        </a:p>
      </dgm:t>
    </dgm:pt>
    <dgm:pt modelId="{D991C5B2-A24A-45AB-B525-C1FE099773D6}" type="sibTrans" cxnId="{C272B1FD-E34C-4394-A09E-84DAA9F7D9F1}">
      <dgm:prSet/>
      <dgm:spPr/>
      <dgm:t>
        <a:bodyPr/>
        <a:lstStyle/>
        <a:p>
          <a:endParaRPr lang="es-ES"/>
        </a:p>
      </dgm:t>
    </dgm:pt>
    <dgm:pt modelId="{4DAD5EC9-58BB-41AA-9A13-7BCA1E50DC93}">
      <dgm:prSet/>
      <dgm:spPr/>
      <dgm:t>
        <a:bodyPr/>
        <a:lstStyle/>
        <a:p>
          <a:r>
            <a:rPr lang="es-ES" b="1" dirty="0" err="1" smtClean="0">
              <a:latin typeface="Calibri Light" panose="020F0302020204030204" pitchFamily="34" charset="0"/>
              <a:cs typeface="Calibri Light" panose="020F0302020204030204" pitchFamily="34" charset="0"/>
              <a:sym typeface="Wingdings" panose="05000000000000000000" pitchFamily="2" charset="2"/>
            </a:rPr>
            <a:t>Enfoca't</a:t>
          </a:r>
          <a:r>
            <a:rPr lang="es-ES" b="1" dirty="0" smtClean="0">
              <a:latin typeface="Calibri Light" panose="020F0302020204030204" pitchFamily="34" charset="0"/>
              <a:cs typeface="Calibri Light" panose="020F0302020204030204" pitchFamily="34" charset="0"/>
              <a:sym typeface="Wingdings" panose="05000000000000000000" pitchFamily="2" charset="2"/>
            </a:rPr>
            <a:t>  (2015/17) </a:t>
          </a:r>
          <a:endParaRPr lang="ca-ES" dirty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3F460545-5C0E-400F-A9EC-5459BDDA4007}" type="parTrans" cxnId="{B606DC6C-72CC-4AC1-BB04-C50E11F741DB}">
      <dgm:prSet/>
      <dgm:spPr/>
      <dgm:t>
        <a:bodyPr/>
        <a:lstStyle/>
        <a:p>
          <a:endParaRPr lang="es-ES"/>
        </a:p>
      </dgm:t>
    </dgm:pt>
    <dgm:pt modelId="{A5712277-03C6-4D38-A1C1-2E26439D917D}" type="sibTrans" cxnId="{B606DC6C-72CC-4AC1-BB04-C50E11F741DB}">
      <dgm:prSet/>
      <dgm:spPr/>
      <dgm:t>
        <a:bodyPr/>
        <a:lstStyle/>
        <a:p>
          <a:endParaRPr lang="es-ES"/>
        </a:p>
      </dgm:t>
    </dgm:pt>
    <dgm:pt modelId="{4632A934-5F2D-478A-B382-725F18F8E454}">
      <dgm:prSet phldrT="[Texto]"/>
      <dgm:spPr/>
      <dgm:t>
        <a:bodyPr/>
        <a:lstStyle/>
        <a:p>
          <a:r>
            <a:rPr lang="es-ES" b="1" dirty="0" err="1" smtClean="0">
              <a:latin typeface="Calibri Light" panose="020F0302020204030204" pitchFamily="34" charset="0"/>
              <a:cs typeface="Calibri Light" panose="020F0302020204030204" pitchFamily="34" charset="0"/>
              <a:sym typeface="Wingdings" panose="05000000000000000000" pitchFamily="2" charset="2"/>
            </a:rPr>
            <a:t>Enfoca't</a:t>
          </a:r>
          <a:r>
            <a:rPr lang="es-ES" b="1" dirty="0" smtClean="0">
              <a:latin typeface="Calibri Light" panose="020F0302020204030204" pitchFamily="34" charset="0"/>
              <a:cs typeface="Calibri Light" panose="020F0302020204030204" pitchFamily="34" charset="0"/>
              <a:sym typeface="Wingdings" panose="05000000000000000000" pitchFamily="2" charset="2"/>
            </a:rPr>
            <a:t>  (2018/19)</a:t>
          </a:r>
          <a:endParaRPr lang="es-ES" b="1" dirty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C59BF339-CD69-4FD6-B0C7-C5D7A92F7369}" type="parTrans" cxnId="{C4FAD0EF-7DB6-4C53-A890-34DC9C9CEDF9}">
      <dgm:prSet/>
      <dgm:spPr/>
      <dgm:t>
        <a:bodyPr/>
        <a:lstStyle/>
        <a:p>
          <a:endParaRPr lang="es-ES"/>
        </a:p>
      </dgm:t>
    </dgm:pt>
    <dgm:pt modelId="{65CBA913-81F4-44A1-AE6B-9E56368D08EB}" type="sibTrans" cxnId="{C4FAD0EF-7DB6-4C53-A890-34DC9C9CEDF9}">
      <dgm:prSet/>
      <dgm:spPr/>
      <dgm:t>
        <a:bodyPr/>
        <a:lstStyle/>
        <a:p>
          <a:endParaRPr lang="es-ES"/>
        </a:p>
      </dgm:t>
    </dgm:pt>
    <dgm:pt modelId="{7CD49C89-4B14-4242-9009-02AA2A8E00C4}">
      <dgm:prSet phldrT="[Texto]"/>
      <dgm:spPr/>
      <dgm:t>
        <a:bodyPr/>
        <a:lstStyle/>
        <a:p>
          <a:r>
            <a:rPr lang="es-ES" b="1" dirty="0" err="1" smtClean="0">
              <a:latin typeface="Calibri Light" panose="020F0302020204030204" pitchFamily="34" charset="0"/>
              <a:cs typeface="Calibri Light" panose="020F0302020204030204" pitchFamily="34" charset="0"/>
            </a:rPr>
            <a:t>Enfoca’t</a:t>
          </a:r>
          <a:r>
            <a:rPr lang="es-ES" b="1" dirty="0" smtClean="0">
              <a:latin typeface="Calibri Light" panose="020F0302020204030204" pitchFamily="34" charset="0"/>
              <a:cs typeface="Calibri Light" panose="020F0302020204030204" pitchFamily="34" charset="0"/>
            </a:rPr>
            <a:t>  (2020/21)</a:t>
          </a:r>
          <a:endParaRPr lang="es-ES" b="1" dirty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835AED38-9411-4FC2-B1B5-01739F512217}" type="parTrans" cxnId="{C3734877-A72B-46D3-9B35-24F5C9C5910B}">
      <dgm:prSet/>
      <dgm:spPr/>
      <dgm:t>
        <a:bodyPr/>
        <a:lstStyle/>
        <a:p>
          <a:endParaRPr lang="es-ES"/>
        </a:p>
      </dgm:t>
    </dgm:pt>
    <dgm:pt modelId="{010710B3-85F6-47E6-8097-623688FA1762}" type="sibTrans" cxnId="{C3734877-A72B-46D3-9B35-24F5C9C5910B}">
      <dgm:prSet/>
      <dgm:spPr/>
      <dgm:t>
        <a:bodyPr/>
        <a:lstStyle/>
        <a:p>
          <a:endParaRPr lang="es-ES"/>
        </a:p>
      </dgm:t>
    </dgm:pt>
    <dgm:pt modelId="{7CF5572A-DE0B-4B09-82EE-F74C8A5B303C}" type="pres">
      <dgm:prSet presAssocID="{A43E7F58-BB71-4CB1-9C5F-F1885FEE6FAC}" presName="Name0" presStyleCnt="0">
        <dgm:presLayoutVars>
          <dgm:dir/>
          <dgm:resizeHandles val="exact"/>
        </dgm:presLayoutVars>
      </dgm:prSet>
      <dgm:spPr/>
    </dgm:pt>
    <dgm:pt modelId="{3D66EE5C-042D-4E31-AF11-B4664C990FB3}" type="pres">
      <dgm:prSet presAssocID="{2DB86A39-5555-4446-AF34-FFBAB12630A8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CBDC403-4742-4344-A0EA-C7FEA802A461}" type="pres">
      <dgm:prSet presAssocID="{650FB9D8-9F0F-4FDF-91B6-E65E53957CEC}" presName="sibTrans" presStyleLbl="sibTrans2D1" presStyleIdx="0" presStyleCnt="4"/>
      <dgm:spPr/>
      <dgm:t>
        <a:bodyPr/>
        <a:lstStyle/>
        <a:p>
          <a:endParaRPr lang="es-ES"/>
        </a:p>
      </dgm:t>
    </dgm:pt>
    <dgm:pt modelId="{8C831F0E-80D2-4187-9BE0-A1F00DD5990E}" type="pres">
      <dgm:prSet presAssocID="{650FB9D8-9F0F-4FDF-91B6-E65E53957CEC}" presName="connectorText" presStyleLbl="sibTrans2D1" presStyleIdx="0" presStyleCnt="4"/>
      <dgm:spPr/>
      <dgm:t>
        <a:bodyPr/>
        <a:lstStyle/>
        <a:p>
          <a:endParaRPr lang="es-ES"/>
        </a:p>
      </dgm:t>
    </dgm:pt>
    <dgm:pt modelId="{235D152B-8E23-4306-8CDB-609EC449AEDC}" type="pres">
      <dgm:prSet presAssocID="{4DAD5EC9-58BB-41AA-9A13-7BCA1E50DC93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24B196B-9FA4-42E0-BCD6-6B2BA032CCB5}" type="pres">
      <dgm:prSet presAssocID="{A5712277-03C6-4D38-A1C1-2E26439D917D}" presName="sibTrans" presStyleLbl="sibTrans2D1" presStyleIdx="1" presStyleCnt="4"/>
      <dgm:spPr/>
      <dgm:t>
        <a:bodyPr/>
        <a:lstStyle/>
        <a:p>
          <a:endParaRPr lang="es-ES"/>
        </a:p>
      </dgm:t>
    </dgm:pt>
    <dgm:pt modelId="{2113097D-3592-4278-919F-701DB5FF21DD}" type="pres">
      <dgm:prSet presAssocID="{A5712277-03C6-4D38-A1C1-2E26439D917D}" presName="connectorText" presStyleLbl="sibTrans2D1" presStyleIdx="1" presStyleCnt="4"/>
      <dgm:spPr/>
      <dgm:t>
        <a:bodyPr/>
        <a:lstStyle/>
        <a:p>
          <a:endParaRPr lang="es-ES"/>
        </a:p>
      </dgm:t>
    </dgm:pt>
    <dgm:pt modelId="{EED0BDCC-282A-429F-AD27-1F83716A1D6D}" type="pres">
      <dgm:prSet presAssocID="{0D772C3C-1859-4431-B360-D0DF7ADD096E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336C815-A2A2-4D64-B054-779C319AE045}" type="pres">
      <dgm:prSet presAssocID="{D991C5B2-A24A-45AB-B525-C1FE099773D6}" presName="sibTrans" presStyleLbl="sibTrans2D1" presStyleIdx="2" presStyleCnt="4"/>
      <dgm:spPr/>
      <dgm:t>
        <a:bodyPr/>
        <a:lstStyle/>
        <a:p>
          <a:endParaRPr lang="es-ES"/>
        </a:p>
      </dgm:t>
    </dgm:pt>
    <dgm:pt modelId="{4694103E-C837-4604-AFF8-73720AAD376D}" type="pres">
      <dgm:prSet presAssocID="{D991C5B2-A24A-45AB-B525-C1FE099773D6}" presName="connectorText" presStyleLbl="sibTrans2D1" presStyleIdx="2" presStyleCnt="4"/>
      <dgm:spPr/>
      <dgm:t>
        <a:bodyPr/>
        <a:lstStyle/>
        <a:p>
          <a:endParaRPr lang="es-ES"/>
        </a:p>
      </dgm:t>
    </dgm:pt>
    <dgm:pt modelId="{40D91077-4267-440B-B497-99BE57319C57}" type="pres">
      <dgm:prSet presAssocID="{4632A934-5F2D-478A-B382-725F18F8E454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BE16D6D-295D-44AE-8094-527735EACBD9}" type="pres">
      <dgm:prSet presAssocID="{65CBA913-81F4-44A1-AE6B-9E56368D08EB}" presName="sibTrans" presStyleLbl="sibTrans2D1" presStyleIdx="3" presStyleCnt="4"/>
      <dgm:spPr/>
      <dgm:t>
        <a:bodyPr/>
        <a:lstStyle/>
        <a:p>
          <a:endParaRPr lang="es-ES"/>
        </a:p>
      </dgm:t>
    </dgm:pt>
    <dgm:pt modelId="{35CAD2A9-C06D-4CA9-9485-BE2BF99E45F0}" type="pres">
      <dgm:prSet presAssocID="{65CBA913-81F4-44A1-AE6B-9E56368D08EB}" presName="connectorText" presStyleLbl="sibTrans2D1" presStyleIdx="3" presStyleCnt="4"/>
      <dgm:spPr/>
      <dgm:t>
        <a:bodyPr/>
        <a:lstStyle/>
        <a:p>
          <a:endParaRPr lang="es-ES"/>
        </a:p>
      </dgm:t>
    </dgm:pt>
    <dgm:pt modelId="{CD79F98F-F865-415D-87CD-DA1F056C89C3}" type="pres">
      <dgm:prSet presAssocID="{7CD49C89-4B14-4242-9009-02AA2A8E00C4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A118A97-57E4-ED47-9E6F-3F39B410F2AA}" type="presOf" srcId="{650FB9D8-9F0F-4FDF-91B6-E65E53957CEC}" destId="{8C831F0E-80D2-4187-9BE0-A1F00DD5990E}" srcOrd="1" destOrd="0" presId="urn:microsoft.com/office/officeart/2005/8/layout/process1"/>
    <dgm:cxn modelId="{6A18F3C2-9C53-6A45-9FA2-CC7C4A92D500}" type="presOf" srcId="{A43E7F58-BB71-4CB1-9C5F-F1885FEE6FAC}" destId="{7CF5572A-DE0B-4B09-82EE-F74C8A5B303C}" srcOrd="0" destOrd="0" presId="urn:microsoft.com/office/officeart/2005/8/layout/process1"/>
    <dgm:cxn modelId="{7243A6A1-7398-8F48-8060-151B553A01DF}" type="presOf" srcId="{4DAD5EC9-58BB-41AA-9A13-7BCA1E50DC93}" destId="{235D152B-8E23-4306-8CDB-609EC449AEDC}" srcOrd="0" destOrd="0" presId="urn:microsoft.com/office/officeart/2005/8/layout/process1"/>
    <dgm:cxn modelId="{EC200E62-8CFE-2147-B2AA-B7EC0AB60747}" type="presOf" srcId="{7CD49C89-4B14-4242-9009-02AA2A8E00C4}" destId="{CD79F98F-F865-415D-87CD-DA1F056C89C3}" srcOrd="0" destOrd="0" presId="urn:microsoft.com/office/officeart/2005/8/layout/process1"/>
    <dgm:cxn modelId="{C4FAD0EF-7DB6-4C53-A890-34DC9C9CEDF9}" srcId="{A43E7F58-BB71-4CB1-9C5F-F1885FEE6FAC}" destId="{4632A934-5F2D-478A-B382-725F18F8E454}" srcOrd="3" destOrd="0" parTransId="{C59BF339-CD69-4FD6-B0C7-C5D7A92F7369}" sibTransId="{65CBA913-81F4-44A1-AE6B-9E56368D08EB}"/>
    <dgm:cxn modelId="{2714C917-3FE2-D24A-88AC-3FB8CE443234}" type="presOf" srcId="{0D772C3C-1859-4431-B360-D0DF7ADD096E}" destId="{EED0BDCC-282A-429F-AD27-1F83716A1D6D}" srcOrd="0" destOrd="0" presId="urn:microsoft.com/office/officeart/2005/8/layout/process1"/>
    <dgm:cxn modelId="{5D457D16-B4AB-0A4E-8F8B-8D85737457D7}" type="presOf" srcId="{2DB86A39-5555-4446-AF34-FFBAB12630A8}" destId="{3D66EE5C-042D-4E31-AF11-B4664C990FB3}" srcOrd="0" destOrd="0" presId="urn:microsoft.com/office/officeart/2005/8/layout/process1"/>
    <dgm:cxn modelId="{A0F0E4DC-919F-704E-80D8-0BA152F4330C}" type="presOf" srcId="{4632A934-5F2D-478A-B382-725F18F8E454}" destId="{40D91077-4267-440B-B497-99BE57319C57}" srcOrd="0" destOrd="0" presId="urn:microsoft.com/office/officeart/2005/8/layout/process1"/>
    <dgm:cxn modelId="{8EC7800D-B0E2-C440-AB9C-ABF36B7AA2D5}" type="presOf" srcId="{65CBA913-81F4-44A1-AE6B-9E56368D08EB}" destId="{35CAD2A9-C06D-4CA9-9485-BE2BF99E45F0}" srcOrd="1" destOrd="0" presId="urn:microsoft.com/office/officeart/2005/8/layout/process1"/>
    <dgm:cxn modelId="{B606DC6C-72CC-4AC1-BB04-C50E11F741DB}" srcId="{A43E7F58-BB71-4CB1-9C5F-F1885FEE6FAC}" destId="{4DAD5EC9-58BB-41AA-9A13-7BCA1E50DC93}" srcOrd="1" destOrd="0" parTransId="{3F460545-5C0E-400F-A9EC-5459BDDA4007}" sibTransId="{A5712277-03C6-4D38-A1C1-2E26439D917D}"/>
    <dgm:cxn modelId="{C272B1FD-E34C-4394-A09E-84DAA9F7D9F1}" srcId="{A43E7F58-BB71-4CB1-9C5F-F1885FEE6FAC}" destId="{0D772C3C-1859-4431-B360-D0DF7ADD096E}" srcOrd="2" destOrd="0" parTransId="{686C868D-0DA5-42F1-A150-11CCC83A886C}" sibTransId="{D991C5B2-A24A-45AB-B525-C1FE099773D6}"/>
    <dgm:cxn modelId="{EA72E068-F1C7-F74E-AA12-6A6669F28B9C}" type="presOf" srcId="{650FB9D8-9F0F-4FDF-91B6-E65E53957CEC}" destId="{ECBDC403-4742-4344-A0EA-C7FEA802A461}" srcOrd="0" destOrd="0" presId="urn:microsoft.com/office/officeart/2005/8/layout/process1"/>
    <dgm:cxn modelId="{C3734877-A72B-46D3-9B35-24F5C9C5910B}" srcId="{A43E7F58-BB71-4CB1-9C5F-F1885FEE6FAC}" destId="{7CD49C89-4B14-4242-9009-02AA2A8E00C4}" srcOrd="4" destOrd="0" parTransId="{835AED38-9411-4FC2-B1B5-01739F512217}" sibTransId="{010710B3-85F6-47E6-8097-623688FA1762}"/>
    <dgm:cxn modelId="{A49FD767-1BD5-4DD9-BC34-7138A20753FE}" srcId="{A43E7F58-BB71-4CB1-9C5F-F1885FEE6FAC}" destId="{2DB86A39-5555-4446-AF34-FFBAB12630A8}" srcOrd="0" destOrd="0" parTransId="{C3791D51-2A67-4B63-A6FC-6F4A5F8AFE63}" sibTransId="{650FB9D8-9F0F-4FDF-91B6-E65E53957CEC}"/>
    <dgm:cxn modelId="{19939331-DB4E-1647-889A-5B5A1D018852}" type="presOf" srcId="{D991C5B2-A24A-45AB-B525-C1FE099773D6}" destId="{9336C815-A2A2-4D64-B054-779C319AE045}" srcOrd="0" destOrd="0" presId="urn:microsoft.com/office/officeart/2005/8/layout/process1"/>
    <dgm:cxn modelId="{14FFB4FC-DC51-F54F-99F7-D66B2D83B8D7}" type="presOf" srcId="{65CBA913-81F4-44A1-AE6B-9E56368D08EB}" destId="{4BE16D6D-295D-44AE-8094-527735EACBD9}" srcOrd="0" destOrd="0" presId="urn:microsoft.com/office/officeart/2005/8/layout/process1"/>
    <dgm:cxn modelId="{CE0E0FEC-8C18-DB45-9E5F-901AE10AB60E}" type="presOf" srcId="{A5712277-03C6-4D38-A1C1-2E26439D917D}" destId="{2113097D-3592-4278-919F-701DB5FF21DD}" srcOrd="1" destOrd="0" presId="urn:microsoft.com/office/officeart/2005/8/layout/process1"/>
    <dgm:cxn modelId="{B5A09B43-02D7-284C-81D7-CF711118E7EE}" type="presOf" srcId="{D991C5B2-A24A-45AB-B525-C1FE099773D6}" destId="{4694103E-C837-4604-AFF8-73720AAD376D}" srcOrd="1" destOrd="0" presId="urn:microsoft.com/office/officeart/2005/8/layout/process1"/>
    <dgm:cxn modelId="{C944A5C4-F750-3A45-ACBE-DDA7F30799A0}" type="presOf" srcId="{A5712277-03C6-4D38-A1C1-2E26439D917D}" destId="{B24B196B-9FA4-42E0-BCD6-6B2BA032CCB5}" srcOrd="0" destOrd="0" presId="urn:microsoft.com/office/officeart/2005/8/layout/process1"/>
    <dgm:cxn modelId="{A80FBDE6-7E1F-2448-A318-A946DCDEE103}" type="presParOf" srcId="{7CF5572A-DE0B-4B09-82EE-F74C8A5B303C}" destId="{3D66EE5C-042D-4E31-AF11-B4664C990FB3}" srcOrd="0" destOrd="0" presId="urn:microsoft.com/office/officeart/2005/8/layout/process1"/>
    <dgm:cxn modelId="{8689B3B9-EB46-EB4A-A381-09671E533515}" type="presParOf" srcId="{7CF5572A-DE0B-4B09-82EE-F74C8A5B303C}" destId="{ECBDC403-4742-4344-A0EA-C7FEA802A461}" srcOrd="1" destOrd="0" presId="urn:microsoft.com/office/officeart/2005/8/layout/process1"/>
    <dgm:cxn modelId="{544DB4A0-F86F-2542-BC0E-60DF9B67A49B}" type="presParOf" srcId="{ECBDC403-4742-4344-A0EA-C7FEA802A461}" destId="{8C831F0E-80D2-4187-9BE0-A1F00DD5990E}" srcOrd="0" destOrd="0" presId="urn:microsoft.com/office/officeart/2005/8/layout/process1"/>
    <dgm:cxn modelId="{5EF7B5F8-3553-6743-8992-39EC8D2CAFEF}" type="presParOf" srcId="{7CF5572A-DE0B-4B09-82EE-F74C8A5B303C}" destId="{235D152B-8E23-4306-8CDB-609EC449AEDC}" srcOrd="2" destOrd="0" presId="urn:microsoft.com/office/officeart/2005/8/layout/process1"/>
    <dgm:cxn modelId="{C2514E5D-9119-AA4E-AF4A-F8309ABF836B}" type="presParOf" srcId="{7CF5572A-DE0B-4B09-82EE-F74C8A5B303C}" destId="{B24B196B-9FA4-42E0-BCD6-6B2BA032CCB5}" srcOrd="3" destOrd="0" presId="urn:microsoft.com/office/officeart/2005/8/layout/process1"/>
    <dgm:cxn modelId="{F99B50F7-C9AC-A548-8BEA-7C6228F2769D}" type="presParOf" srcId="{B24B196B-9FA4-42E0-BCD6-6B2BA032CCB5}" destId="{2113097D-3592-4278-919F-701DB5FF21DD}" srcOrd="0" destOrd="0" presId="urn:microsoft.com/office/officeart/2005/8/layout/process1"/>
    <dgm:cxn modelId="{8EA40586-B168-2643-9F27-90672E1821F7}" type="presParOf" srcId="{7CF5572A-DE0B-4B09-82EE-F74C8A5B303C}" destId="{EED0BDCC-282A-429F-AD27-1F83716A1D6D}" srcOrd="4" destOrd="0" presId="urn:microsoft.com/office/officeart/2005/8/layout/process1"/>
    <dgm:cxn modelId="{14FD30F7-0F1D-EA4E-B7B6-EA5BAB8BF4AA}" type="presParOf" srcId="{7CF5572A-DE0B-4B09-82EE-F74C8A5B303C}" destId="{9336C815-A2A2-4D64-B054-779C319AE045}" srcOrd="5" destOrd="0" presId="urn:microsoft.com/office/officeart/2005/8/layout/process1"/>
    <dgm:cxn modelId="{2FC76F06-E53A-1940-A5CF-61173C62D3F3}" type="presParOf" srcId="{9336C815-A2A2-4D64-B054-779C319AE045}" destId="{4694103E-C837-4604-AFF8-73720AAD376D}" srcOrd="0" destOrd="0" presId="urn:microsoft.com/office/officeart/2005/8/layout/process1"/>
    <dgm:cxn modelId="{922F79D4-4DB1-6941-8C16-51C1E75F54AD}" type="presParOf" srcId="{7CF5572A-DE0B-4B09-82EE-F74C8A5B303C}" destId="{40D91077-4267-440B-B497-99BE57319C57}" srcOrd="6" destOrd="0" presId="urn:microsoft.com/office/officeart/2005/8/layout/process1"/>
    <dgm:cxn modelId="{502AD4F1-DDFB-8349-A2B0-7A6F933F7658}" type="presParOf" srcId="{7CF5572A-DE0B-4B09-82EE-F74C8A5B303C}" destId="{4BE16D6D-295D-44AE-8094-527735EACBD9}" srcOrd="7" destOrd="0" presId="urn:microsoft.com/office/officeart/2005/8/layout/process1"/>
    <dgm:cxn modelId="{017AE7A5-1CA8-5A4F-A229-12BA674468BF}" type="presParOf" srcId="{4BE16D6D-295D-44AE-8094-527735EACBD9}" destId="{35CAD2A9-C06D-4CA9-9485-BE2BF99E45F0}" srcOrd="0" destOrd="0" presId="urn:microsoft.com/office/officeart/2005/8/layout/process1"/>
    <dgm:cxn modelId="{9EB1EAB1-4517-A244-9EAF-967195E9EE2A}" type="presParOf" srcId="{7CF5572A-DE0B-4B09-82EE-F74C8A5B303C}" destId="{CD79F98F-F865-415D-87CD-DA1F056C89C3}" srcOrd="8" destOrd="0" presId="urn:microsoft.com/office/officeart/2005/8/layout/process1"/>
  </dgm:cxnLst>
  <dgm:bg>
    <a:noFill/>
  </dgm:bg>
  <dgm:whole>
    <a:ln>
      <a:solidFill>
        <a:schemeClr val="bg1"/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2D7A11-727C-44B5-B061-998539CEB650}" type="doc">
      <dgm:prSet loTypeId="urn:microsoft.com/office/officeart/2005/8/layout/cycle4" loCatId="matrix" qsTypeId="urn:microsoft.com/office/officeart/2005/8/quickstyle/3d2" qsCatId="3D" csTypeId="urn:microsoft.com/office/officeart/2005/8/colors/accent1_4" csCatId="accent1" phldr="1"/>
      <dgm:spPr/>
      <dgm:t>
        <a:bodyPr/>
        <a:lstStyle/>
        <a:p>
          <a:endParaRPr lang="es-ES"/>
        </a:p>
      </dgm:t>
    </dgm:pt>
    <dgm:pt modelId="{3AA339A1-3A87-416C-A96B-3CEBF1E99248}">
      <dgm:prSet phldrT="[Texto]" custT="1"/>
      <dgm:spPr/>
      <dgm:t>
        <a:bodyPr/>
        <a:lstStyle/>
        <a:p>
          <a:r>
            <a:rPr lang="es-ES" sz="2000" b="1" dirty="0" smtClean="0"/>
            <a:t>MARCA PERSONAL</a:t>
          </a:r>
          <a:endParaRPr lang="es-ES" sz="2000" b="1" dirty="0"/>
        </a:p>
      </dgm:t>
    </dgm:pt>
    <dgm:pt modelId="{8E4986B6-8F34-44A8-9F33-B7AA062F2696}" type="parTrans" cxnId="{94CB300A-6415-45AB-BF8B-C2C12E327236}">
      <dgm:prSet/>
      <dgm:spPr/>
      <dgm:t>
        <a:bodyPr/>
        <a:lstStyle/>
        <a:p>
          <a:endParaRPr lang="es-ES"/>
        </a:p>
      </dgm:t>
    </dgm:pt>
    <dgm:pt modelId="{05E93B87-C4F8-43FB-832B-5A4A07FDBB51}" type="sibTrans" cxnId="{94CB300A-6415-45AB-BF8B-C2C12E327236}">
      <dgm:prSet/>
      <dgm:spPr/>
      <dgm:t>
        <a:bodyPr/>
        <a:lstStyle/>
        <a:p>
          <a:endParaRPr lang="es-ES"/>
        </a:p>
      </dgm:t>
    </dgm:pt>
    <dgm:pt modelId="{A7DF8CF0-A7A2-46CD-87D0-681D09273AC6}">
      <dgm:prSet phldrT="[Texto]"/>
      <dgm:spPr/>
      <dgm:t>
        <a:bodyPr/>
        <a:lstStyle/>
        <a:p>
          <a:r>
            <a:rPr lang="es-ES" dirty="0" smtClean="0"/>
            <a:t>Huella digital</a:t>
          </a:r>
          <a:endParaRPr lang="es-ES" dirty="0"/>
        </a:p>
      </dgm:t>
    </dgm:pt>
    <dgm:pt modelId="{9AB10385-84CE-41A4-8B57-21186C08EE8D}" type="parTrans" cxnId="{FCD5D1B1-23A3-45B8-AA72-F162DE7914AD}">
      <dgm:prSet/>
      <dgm:spPr/>
      <dgm:t>
        <a:bodyPr/>
        <a:lstStyle/>
        <a:p>
          <a:endParaRPr lang="es-ES"/>
        </a:p>
      </dgm:t>
    </dgm:pt>
    <dgm:pt modelId="{1974E36D-1B37-4513-A87E-303D71A20776}" type="sibTrans" cxnId="{FCD5D1B1-23A3-45B8-AA72-F162DE7914AD}">
      <dgm:prSet/>
      <dgm:spPr/>
      <dgm:t>
        <a:bodyPr/>
        <a:lstStyle/>
        <a:p>
          <a:endParaRPr lang="es-ES"/>
        </a:p>
      </dgm:t>
    </dgm:pt>
    <dgm:pt modelId="{83BE6DB3-53A3-4767-922D-7FE11A7032E9}">
      <dgm:prSet phldrT="[Texto]"/>
      <dgm:spPr/>
      <dgm:t>
        <a:bodyPr/>
        <a:lstStyle/>
        <a:p>
          <a:r>
            <a:rPr lang="es-ES" dirty="0" smtClean="0"/>
            <a:t>Identidad Digital</a:t>
          </a:r>
          <a:endParaRPr lang="es-ES" dirty="0"/>
        </a:p>
      </dgm:t>
    </dgm:pt>
    <dgm:pt modelId="{8A074BC6-2ABF-4749-A1ED-48895EF28B12}" type="parTrans" cxnId="{377DA23D-E939-4763-AE2D-1F011F555E36}">
      <dgm:prSet/>
      <dgm:spPr/>
      <dgm:t>
        <a:bodyPr/>
        <a:lstStyle/>
        <a:p>
          <a:endParaRPr lang="es-ES"/>
        </a:p>
      </dgm:t>
    </dgm:pt>
    <dgm:pt modelId="{18AF4093-D45B-47D1-8B02-2D1F468FC75B}" type="sibTrans" cxnId="{377DA23D-E939-4763-AE2D-1F011F555E36}">
      <dgm:prSet/>
      <dgm:spPr/>
      <dgm:t>
        <a:bodyPr/>
        <a:lstStyle/>
        <a:p>
          <a:endParaRPr lang="es-ES"/>
        </a:p>
      </dgm:t>
    </dgm:pt>
    <dgm:pt modelId="{02A01FAE-B37A-46A2-BED8-AEE95F1A58F0}" type="pres">
      <dgm:prSet presAssocID="{2F2D7A11-727C-44B5-B061-998539CEB650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4AAA798D-F863-4693-84D7-CFF92D64EA99}" type="pres">
      <dgm:prSet presAssocID="{2F2D7A11-727C-44B5-B061-998539CEB650}" presName="children" presStyleCnt="0"/>
      <dgm:spPr/>
      <dgm:t>
        <a:bodyPr/>
        <a:lstStyle/>
        <a:p>
          <a:endParaRPr lang="es-ES_tradnl"/>
        </a:p>
      </dgm:t>
    </dgm:pt>
    <dgm:pt modelId="{F90E31B8-0C75-4229-9210-5F54310E537E}" type="pres">
      <dgm:prSet presAssocID="{2F2D7A11-727C-44B5-B061-998539CEB650}" presName="child1group" presStyleCnt="0"/>
      <dgm:spPr/>
      <dgm:t>
        <a:bodyPr/>
        <a:lstStyle/>
        <a:p>
          <a:endParaRPr lang="es-ES_tradnl"/>
        </a:p>
      </dgm:t>
    </dgm:pt>
    <dgm:pt modelId="{00333001-7092-4E54-B1CD-0FF9D660831E}" type="pres">
      <dgm:prSet presAssocID="{2F2D7A11-727C-44B5-B061-998539CEB650}" presName="child1" presStyleLbl="bgAcc1" presStyleIdx="0" presStyleCnt="1"/>
      <dgm:spPr/>
      <dgm:t>
        <a:bodyPr/>
        <a:lstStyle/>
        <a:p>
          <a:endParaRPr lang="es-ES"/>
        </a:p>
      </dgm:t>
    </dgm:pt>
    <dgm:pt modelId="{631A66BD-DDC2-46B3-801E-96302F766873}" type="pres">
      <dgm:prSet presAssocID="{2F2D7A11-727C-44B5-B061-998539CEB650}" presName="child1Text" presStyleLbl="bgAcc1" presStyleIdx="0" presStyleCnt="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EA19E31-B218-4355-BB2A-15E941C534EF}" type="pres">
      <dgm:prSet presAssocID="{2F2D7A11-727C-44B5-B061-998539CEB650}" presName="childPlaceholder" presStyleCnt="0"/>
      <dgm:spPr/>
      <dgm:t>
        <a:bodyPr/>
        <a:lstStyle/>
        <a:p>
          <a:endParaRPr lang="es-ES_tradnl"/>
        </a:p>
      </dgm:t>
    </dgm:pt>
    <dgm:pt modelId="{C19CED3F-31D9-4DA7-96EC-668EEC423DA1}" type="pres">
      <dgm:prSet presAssocID="{2F2D7A11-727C-44B5-B061-998539CEB650}" presName="circle" presStyleCnt="0"/>
      <dgm:spPr/>
      <dgm:t>
        <a:bodyPr/>
        <a:lstStyle/>
        <a:p>
          <a:endParaRPr lang="es-ES_tradnl"/>
        </a:p>
      </dgm:t>
    </dgm:pt>
    <dgm:pt modelId="{08E7EDD9-68B5-41F4-ABCF-9989F96F1499}" type="pres">
      <dgm:prSet presAssocID="{2F2D7A11-727C-44B5-B061-998539CEB650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B167185-412F-4896-BBD2-4EC1EE90A101}" type="pres">
      <dgm:prSet presAssocID="{2F2D7A11-727C-44B5-B061-998539CEB650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8016101-DC24-4FCE-B0C5-593C3D5DE830}" type="pres">
      <dgm:prSet presAssocID="{2F2D7A11-727C-44B5-B061-998539CEB650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86841E6-AB89-4685-AA03-FC6A8CDD2770}" type="pres">
      <dgm:prSet presAssocID="{2F2D7A11-727C-44B5-B061-998539CEB650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160232D-985D-4824-82F0-0EB08A422809}" type="pres">
      <dgm:prSet presAssocID="{2F2D7A11-727C-44B5-B061-998539CEB650}" presName="quadrantPlaceholder" presStyleCnt="0"/>
      <dgm:spPr/>
      <dgm:t>
        <a:bodyPr/>
        <a:lstStyle/>
        <a:p>
          <a:endParaRPr lang="es-ES_tradnl"/>
        </a:p>
      </dgm:t>
    </dgm:pt>
    <dgm:pt modelId="{9CA0804C-980F-45F5-9405-C89B0180648E}" type="pres">
      <dgm:prSet presAssocID="{2F2D7A11-727C-44B5-B061-998539CEB650}" presName="center1" presStyleLbl="fgShp" presStyleIdx="0" presStyleCnt="2"/>
      <dgm:spPr/>
      <dgm:t>
        <a:bodyPr/>
        <a:lstStyle/>
        <a:p>
          <a:endParaRPr lang="es-ES_tradnl"/>
        </a:p>
      </dgm:t>
    </dgm:pt>
    <dgm:pt modelId="{A4B79F37-951C-4E93-8B54-91EB7A4FD8C8}" type="pres">
      <dgm:prSet presAssocID="{2F2D7A11-727C-44B5-B061-998539CEB650}" presName="center2" presStyleLbl="fgShp" presStyleIdx="1" presStyleCnt="2"/>
      <dgm:spPr/>
      <dgm:t>
        <a:bodyPr/>
        <a:lstStyle/>
        <a:p>
          <a:endParaRPr lang="es-ES_tradnl"/>
        </a:p>
      </dgm:t>
    </dgm:pt>
  </dgm:ptLst>
  <dgm:cxnLst>
    <dgm:cxn modelId="{C8FA458E-AFAF-42A0-833D-632FB9A50AE0}" type="presOf" srcId="{2F2D7A11-727C-44B5-B061-998539CEB650}" destId="{02A01FAE-B37A-46A2-BED8-AEE95F1A58F0}" srcOrd="0" destOrd="0" presId="urn:microsoft.com/office/officeart/2005/8/layout/cycle4"/>
    <dgm:cxn modelId="{59494488-7372-4774-B8FE-200237888F96}" type="presOf" srcId="{83BE6DB3-53A3-4767-922D-7FE11A7032E9}" destId="{631A66BD-DDC2-46B3-801E-96302F766873}" srcOrd="1" destOrd="0" presId="urn:microsoft.com/office/officeart/2005/8/layout/cycle4"/>
    <dgm:cxn modelId="{377DA23D-E939-4763-AE2D-1F011F555E36}" srcId="{3AA339A1-3A87-416C-A96B-3CEBF1E99248}" destId="{83BE6DB3-53A3-4767-922D-7FE11A7032E9}" srcOrd="0" destOrd="0" parTransId="{8A074BC6-2ABF-4749-A1ED-48895EF28B12}" sibTransId="{18AF4093-D45B-47D1-8B02-2D1F468FC75B}"/>
    <dgm:cxn modelId="{FCD5D1B1-23A3-45B8-AA72-F162DE7914AD}" srcId="{3AA339A1-3A87-416C-A96B-3CEBF1E99248}" destId="{A7DF8CF0-A7A2-46CD-87D0-681D09273AC6}" srcOrd="1" destOrd="0" parTransId="{9AB10385-84CE-41A4-8B57-21186C08EE8D}" sibTransId="{1974E36D-1B37-4513-A87E-303D71A20776}"/>
    <dgm:cxn modelId="{94CB300A-6415-45AB-BF8B-C2C12E327236}" srcId="{2F2D7A11-727C-44B5-B061-998539CEB650}" destId="{3AA339A1-3A87-416C-A96B-3CEBF1E99248}" srcOrd="0" destOrd="0" parTransId="{8E4986B6-8F34-44A8-9F33-B7AA062F2696}" sibTransId="{05E93B87-C4F8-43FB-832B-5A4A07FDBB51}"/>
    <dgm:cxn modelId="{0DC2462B-BC02-4288-8064-60061EC400F4}" type="presOf" srcId="{3AA339A1-3A87-416C-A96B-3CEBF1E99248}" destId="{08E7EDD9-68B5-41F4-ABCF-9989F96F1499}" srcOrd="0" destOrd="0" presId="urn:microsoft.com/office/officeart/2005/8/layout/cycle4"/>
    <dgm:cxn modelId="{51D8C546-89DB-4395-B844-AF012942D16E}" type="presOf" srcId="{A7DF8CF0-A7A2-46CD-87D0-681D09273AC6}" destId="{631A66BD-DDC2-46B3-801E-96302F766873}" srcOrd="1" destOrd="1" presId="urn:microsoft.com/office/officeart/2005/8/layout/cycle4"/>
    <dgm:cxn modelId="{FC51D3D1-B3E3-449B-A64A-DBB1EB7DBB7D}" type="presOf" srcId="{83BE6DB3-53A3-4767-922D-7FE11A7032E9}" destId="{00333001-7092-4E54-B1CD-0FF9D660831E}" srcOrd="0" destOrd="0" presId="urn:microsoft.com/office/officeart/2005/8/layout/cycle4"/>
    <dgm:cxn modelId="{1A692D7E-F767-4425-8B4B-516CD58C32F2}" type="presOf" srcId="{A7DF8CF0-A7A2-46CD-87D0-681D09273AC6}" destId="{00333001-7092-4E54-B1CD-0FF9D660831E}" srcOrd="0" destOrd="1" presId="urn:microsoft.com/office/officeart/2005/8/layout/cycle4"/>
    <dgm:cxn modelId="{4F763B77-F8F8-4269-A31B-2ADA96403767}" type="presParOf" srcId="{02A01FAE-B37A-46A2-BED8-AEE95F1A58F0}" destId="{4AAA798D-F863-4693-84D7-CFF92D64EA99}" srcOrd="0" destOrd="0" presId="urn:microsoft.com/office/officeart/2005/8/layout/cycle4"/>
    <dgm:cxn modelId="{012255C8-C366-4F18-B294-72B79E140B5E}" type="presParOf" srcId="{4AAA798D-F863-4693-84D7-CFF92D64EA99}" destId="{F90E31B8-0C75-4229-9210-5F54310E537E}" srcOrd="0" destOrd="0" presId="urn:microsoft.com/office/officeart/2005/8/layout/cycle4"/>
    <dgm:cxn modelId="{B893A0A1-7B6A-4D18-A228-0B88D248890C}" type="presParOf" srcId="{F90E31B8-0C75-4229-9210-5F54310E537E}" destId="{00333001-7092-4E54-B1CD-0FF9D660831E}" srcOrd="0" destOrd="0" presId="urn:microsoft.com/office/officeart/2005/8/layout/cycle4"/>
    <dgm:cxn modelId="{FABE775C-0B56-490E-88D3-C07B13843430}" type="presParOf" srcId="{F90E31B8-0C75-4229-9210-5F54310E537E}" destId="{631A66BD-DDC2-46B3-801E-96302F766873}" srcOrd="1" destOrd="0" presId="urn:microsoft.com/office/officeart/2005/8/layout/cycle4"/>
    <dgm:cxn modelId="{26477E2C-8C7D-42EC-822E-4F52293B4B30}" type="presParOf" srcId="{4AAA798D-F863-4693-84D7-CFF92D64EA99}" destId="{BEA19E31-B218-4355-BB2A-15E941C534EF}" srcOrd="1" destOrd="0" presId="urn:microsoft.com/office/officeart/2005/8/layout/cycle4"/>
    <dgm:cxn modelId="{44832D9A-0514-4F71-B091-18E8F73970E3}" type="presParOf" srcId="{02A01FAE-B37A-46A2-BED8-AEE95F1A58F0}" destId="{C19CED3F-31D9-4DA7-96EC-668EEC423DA1}" srcOrd="1" destOrd="0" presId="urn:microsoft.com/office/officeart/2005/8/layout/cycle4"/>
    <dgm:cxn modelId="{6729A34D-744D-48FF-A1A1-600A1779E53F}" type="presParOf" srcId="{C19CED3F-31D9-4DA7-96EC-668EEC423DA1}" destId="{08E7EDD9-68B5-41F4-ABCF-9989F96F1499}" srcOrd="0" destOrd="0" presId="urn:microsoft.com/office/officeart/2005/8/layout/cycle4"/>
    <dgm:cxn modelId="{A402BF5E-049A-4870-8DC0-E9CF47BD2C8C}" type="presParOf" srcId="{C19CED3F-31D9-4DA7-96EC-668EEC423DA1}" destId="{BB167185-412F-4896-BBD2-4EC1EE90A101}" srcOrd="1" destOrd="0" presId="urn:microsoft.com/office/officeart/2005/8/layout/cycle4"/>
    <dgm:cxn modelId="{78DECB7D-1028-4665-810D-F27561820CC8}" type="presParOf" srcId="{C19CED3F-31D9-4DA7-96EC-668EEC423DA1}" destId="{48016101-DC24-4FCE-B0C5-593C3D5DE830}" srcOrd="2" destOrd="0" presId="urn:microsoft.com/office/officeart/2005/8/layout/cycle4"/>
    <dgm:cxn modelId="{A04E3A86-C1A6-4A6E-A4F6-1EB4DD3B71CC}" type="presParOf" srcId="{C19CED3F-31D9-4DA7-96EC-668EEC423DA1}" destId="{886841E6-AB89-4685-AA03-FC6A8CDD2770}" srcOrd="3" destOrd="0" presId="urn:microsoft.com/office/officeart/2005/8/layout/cycle4"/>
    <dgm:cxn modelId="{CF7AA5FF-4581-4FAB-BA24-D827D984A69B}" type="presParOf" srcId="{C19CED3F-31D9-4DA7-96EC-668EEC423DA1}" destId="{1160232D-985D-4824-82F0-0EB08A422809}" srcOrd="4" destOrd="0" presId="urn:microsoft.com/office/officeart/2005/8/layout/cycle4"/>
    <dgm:cxn modelId="{618A6431-DAF6-40F2-8A34-C93841B476DF}" type="presParOf" srcId="{02A01FAE-B37A-46A2-BED8-AEE95F1A58F0}" destId="{9CA0804C-980F-45F5-9405-C89B0180648E}" srcOrd="2" destOrd="0" presId="urn:microsoft.com/office/officeart/2005/8/layout/cycle4"/>
    <dgm:cxn modelId="{3D100EE4-1B9F-4103-B564-376A00E81A41}" type="presParOf" srcId="{02A01FAE-B37A-46A2-BED8-AEE95F1A58F0}" destId="{A4B79F37-951C-4E93-8B54-91EB7A4FD8C8}" srcOrd="3" destOrd="0" presId="urn:microsoft.com/office/officeart/2005/8/layout/cycle4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2D7A11-727C-44B5-B061-998539CEB650}" type="doc">
      <dgm:prSet loTypeId="urn:microsoft.com/office/officeart/2005/8/layout/cycle4" loCatId="matrix" qsTypeId="urn:microsoft.com/office/officeart/2005/8/quickstyle/3d2" qsCatId="3D" csTypeId="urn:microsoft.com/office/officeart/2005/8/colors/accent1_4" csCatId="accent1" phldr="1"/>
      <dgm:spPr/>
      <dgm:t>
        <a:bodyPr/>
        <a:lstStyle/>
        <a:p>
          <a:endParaRPr lang="es-ES"/>
        </a:p>
      </dgm:t>
    </dgm:pt>
    <dgm:pt modelId="{3AA339A1-3A87-416C-A96B-3CEBF1E99248}">
      <dgm:prSet phldrT="[Texto]" custT="1"/>
      <dgm:spPr/>
      <dgm:t>
        <a:bodyPr/>
        <a:lstStyle/>
        <a:p>
          <a:r>
            <a:rPr lang="es-ES" sz="2000" b="1" dirty="0" smtClean="0"/>
            <a:t>MARCA PERSONAL</a:t>
          </a:r>
          <a:endParaRPr lang="es-ES" sz="2000" b="1" dirty="0"/>
        </a:p>
      </dgm:t>
    </dgm:pt>
    <dgm:pt modelId="{8E4986B6-8F34-44A8-9F33-B7AA062F2696}" type="parTrans" cxnId="{94CB300A-6415-45AB-BF8B-C2C12E327236}">
      <dgm:prSet/>
      <dgm:spPr/>
      <dgm:t>
        <a:bodyPr/>
        <a:lstStyle/>
        <a:p>
          <a:endParaRPr lang="es-ES"/>
        </a:p>
      </dgm:t>
    </dgm:pt>
    <dgm:pt modelId="{05E93B87-C4F8-43FB-832B-5A4A07FDBB51}" type="sibTrans" cxnId="{94CB300A-6415-45AB-BF8B-C2C12E327236}">
      <dgm:prSet/>
      <dgm:spPr/>
      <dgm:t>
        <a:bodyPr/>
        <a:lstStyle/>
        <a:p>
          <a:endParaRPr lang="es-ES"/>
        </a:p>
      </dgm:t>
    </dgm:pt>
    <dgm:pt modelId="{CB668CE9-96EE-4301-94D6-EF91C574C132}">
      <dgm:prSet phldrT="[Texto]" custT="1"/>
      <dgm:spPr/>
      <dgm:t>
        <a:bodyPr/>
        <a:lstStyle/>
        <a:p>
          <a:r>
            <a:rPr lang="es-ES" sz="2000" b="1" dirty="0" smtClean="0"/>
            <a:t>AUTO</a:t>
          </a:r>
        </a:p>
        <a:p>
          <a:r>
            <a:rPr lang="es-ES" sz="1400" b="1" dirty="0" smtClean="0"/>
            <a:t>CANDIDATURA</a:t>
          </a:r>
          <a:endParaRPr lang="es-ES" sz="1000" b="1" dirty="0"/>
        </a:p>
      </dgm:t>
    </dgm:pt>
    <dgm:pt modelId="{A3C34A93-4047-4304-A16F-4CAC855DC47F}" type="parTrans" cxnId="{DB634CBF-3DC6-440A-A54D-5D8F243839C4}">
      <dgm:prSet/>
      <dgm:spPr/>
      <dgm:t>
        <a:bodyPr/>
        <a:lstStyle/>
        <a:p>
          <a:endParaRPr lang="es-ES"/>
        </a:p>
      </dgm:t>
    </dgm:pt>
    <dgm:pt modelId="{6BF0FAFC-E596-4F48-9886-FF6C05C2E9B7}" type="sibTrans" cxnId="{DB634CBF-3DC6-440A-A54D-5D8F243839C4}">
      <dgm:prSet/>
      <dgm:spPr/>
      <dgm:t>
        <a:bodyPr/>
        <a:lstStyle/>
        <a:p>
          <a:endParaRPr lang="es-ES"/>
        </a:p>
      </dgm:t>
    </dgm:pt>
    <dgm:pt modelId="{6D137C1C-4B82-4186-AF60-D0FE4518A6B8}">
      <dgm:prSet phldrT="[Texto]"/>
      <dgm:spPr/>
      <dgm:t>
        <a:bodyPr/>
        <a:lstStyle/>
        <a:p>
          <a:r>
            <a:rPr lang="es-ES" dirty="0" smtClean="0"/>
            <a:t>Búsqueda Activa de Empleo</a:t>
          </a:r>
          <a:endParaRPr lang="es-ES" dirty="0"/>
        </a:p>
      </dgm:t>
    </dgm:pt>
    <dgm:pt modelId="{C6F86705-72D1-4F62-A8F6-20ED0185D721}" type="parTrans" cxnId="{BBE79B51-43C5-4837-9698-F8EC5B89EC20}">
      <dgm:prSet/>
      <dgm:spPr/>
      <dgm:t>
        <a:bodyPr/>
        <a:lstStyle/>
        <a:p>
          <a:endParaRPr lang="es-ES"/>
        </a:p>
      </dgm:t>
    </dgm:pt>
    <dgm:pt modelId="{A13402F1-8ABF-405A-AB11-7337211C0C57}" type="sibTrans" cxnId="{BBE79B51-43C5-4837-9698-F8EC5B89EC20}">
      <dgm:prSet/>
      <dgm:spPr/>
      <dgm:t>
        <a:bodyPr/>
        <a:lstStyle/>
        <a:p>
          <a:endParaRPr lang="es-ES"/>
        </a:p>
      </dgm:t>
    </dgm:pt>
    <dgm:pt modelId="{80FB2B90-31CA-4D4B-A56B-CB5231521B39}">
      <dgm:prSet phldrT="[Texto]"/>
      <dgm:spPr/>
      <dgm:t>
        <a:bodyPr/>
        <a:lstStyle/>
        <a:p>
          <a:r>
            <a:rPr lang="es-ES" dirty="0" smtClean="0"/>
            <a:t>Identidad Digital</a:t>
          </a:r>
          <a:endParaRPr lang="es-ES" dirty="0"/>
        </a:p>
      </dgm:t>
    </dgm:pt>
    <dgm:pt modelId="{EE12112C-FBAA-4178-B62B-708FC6C374B3}" type="parTrans" cxnId="{753736F5-F752-4D30-81DB-2CA9161721C0}">
      <dgm:prSet/>
      <dgm:spPr/>
      <dgm:t>
        <a:bodyPr/>
        <a:lstStyle/>
        <a:p>
          <a:endParaRPr lang="es-ES"/>
        </a:p>
      </dgm:t>
    </dgm:pt>
    <dgm:pt modelId="{92D90CA9-F3ED-46B9-9B44-5B801AD908CD}" type="sibTrans" cxnId="{753736F5-F752-4D30-81DB-2CA9161721C0}">
      <dgm:prSet/>
      <dgm:spPr/>
      <dgm:t>
        <a:bodyPr/>
        <a:lstStyle/>
        <a:p>
          <a:endParaRPr lang="es-ES"/>
        </a:p>
      </dgm:t>
    </dgm:pt>
    <dgm:pt modelId="{1ADF469D-C087-4D63-A297-9F7F51757776}">
      <dgm:prSet phldrT="[Texto]"/>
      <dgm:spPr/>
      <dgm:t>
        <a:bodyPr/>
        <a:lstStyle/>
        <a:p>
          <a:r>
            <a:rPr lang="es-ES" dirty="0" smtClean="0"/>
            <a:t>Huella digital</a:t>
          </a:r>
          <a:endParaRPr lang="es-ES" dirty="0"/>
        </a:p>
      </dgm:t>
    </dgm:pt>
    <dgm:pt modelId="{29EF6C75-3CFF-4F8F-86B5-4AFAA6040150}" type="parTrans" cxnId="{CFCD1C9E-39B0-4902-B0D1-EA5BDA046B0E}">
      <dgm:prSet/>
      <dgm:spPr/>
      <dgm:t>
        <a:bodyPr/>
        <a:lstStyle/>
        <a:p>
          <a:endParaRPr lang="es-ES"/>
        </a:p>
      </dgm:t>
    </dgm:pt>
    <dgm:pt modelId="{F916BAB4-9BE9-4C71-8A46-54BF7BF936D4}" type="sibTrans" cxnId="{CFCD1C9E-39B0-4902-B0D1-EA5BDA046B0E}">
      <dgm:prSet/>
      <dgm:spPr/>
      <dgm:t>
        <a:bodyPr/>
        <a:lstStyle/>
        <a:p>
          <a:endParaRPr lang="es-ES"/>
        </a:p>
      </dgm:t>
    </dgm:pt>
    <dgm:pt modelId="{02A01FAE-B37A-46A2-BED8-AEE95F1A58F0}" type="pres">
      <dgm:prSet presAssocID="{2F2D7A11-727C-44B5-B061-998539CEB650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4AAA798D-F863-4693-84D7-CFF92D64EA99}" type="pres">
      <dgm:prSet presAssocID="{2F2D7A11-727C-44B5-B061-998539CEB650}" presName="children" presStyleCnt="0"/>
      <dgm:spPr/>
      <dgm:t>
        <a:bodyPr/>
        <a:lstStyle/>
        <a:p>
          <a:endParaRPr lang="es-ES_tradnl"/>
        </a:p>
      </dgm:t>
    </dgm:pt>
    <dgm:pt modelId="{F90E31B8-0C75-4229-9210-5F54310E537E}" type="pres">
      <dgm:prSet presAssocID="{2F2D7A11-727C-44B5-B061-998539CEB650}" presName="child1group" presStyleCnt="0"/>
      <dgm:spPr/>
      <dgm:t>
        <a:bodyPr/>
        <a:lstStyle/>
        <a:p>
          <a:endParaRPr lang="es-ES_tradnl"/>
        </a:p>
      </dgm:t>
    </dgm:pt>
    <dgm:pt modelId="{00333001-7092-4E54-B1CD-0FF9D660831E}" type="pres">
      <dgm:prSet presAssocID="{2F2D7A11-727C-44B5-B061-998539CEB650}" presName="child1" presStyleLbl="bgAcc1" presStyleIdx="0" presStyleCnt="2"/>
      <dgm:spPr/>
      <dgm:t>
        <a:bodyPr/>
        <a:lstStyle/>
        <a:p>
          <a:endParaRPr lang="es-ES"/>
        </a:p>
      </dgm:t>
    </dgm:pt>
    <dgm:pt modelId="{631A66BD-DDC2-46B3-801E-96302F766873}" type="pres">
      <dgm:prSet presAssocID="{2F2D7A11-727C-44B5-B061-998539CEB650}" presName="child1Text" presStyleLbl="bgAcc1" presStyleIdx="0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1619258-5862-4515-A69D-AF775F4968BD}" type="pres">
      <dgm:prSet presAssocID="{2F2D7A11-727C-44B5-B061-998539CEB650}" presName="child2group" presStyleCnt="0"/>
      <dgm:spPr/>
      <dgm:t>
        <a:bodyPr/>
        <a:lstStyle/>
        <a:p>
          <a:endParaRPr lang="es-ES_tradnl"/>
        </a:p>
      </dgm:t>
    </dgm:pt>
    <dgm:pt modelId="{CF471686-D2B2-4D35-B93D-6A27B9104628}" type="pres">
      <dgm:prSet presAssocID="{2F2D7A11-727C-44B5-B061-998539CEB650}" presName="child2" presStyleLbl="bgAcc1" presStyleIdx="1" presStyleCnt="2"/>
      <dgm:spPr/>
      <dgm:t>
        <a:bodyPr/>
        <a:lstStyle/>
        <a:p>
          <a:endParaRPr lang="es-ES"/>
        </a:p>
      </dgm:t>
    </dgm:pt>
    <dgm:pt modelId="{7A2A6B22-C708-47AA-AAA8-A605D25A14B5}" type="pres">
      <dgm:prSet presAssocID="{2F2D7A11-727C-44B5-B061-998539CEB650}" presName="child2Text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EA19E31-B218-4355-BB2A-15E941C534EF}" type="pres">
      <dgm:prSet presAssocID="{2F2D7A11-727C-44B5-B061-998539CEB650}" presName="childPlaceholder" presStyleCnt="0"/>
      <dgm:spPr/>
      <dgm:t>
        <a:bodyPr/>
        <a:lstStyle/>
        <a:p>
          <a:endParaRPr lang="es-ES_tradnl"/>
        </a:p>
      </dgm:t>
    </dgm:pt>
    <dgm:pt modelId="{C19CED3F-31D9-4DA7-96EC-668EEC423DA1}" type="pres">
      <dgm:prSet presAssocID="{2F2D7A11-727C-44B5-B061-998539CEB650}" presName="circle" presStyleCnt="0"/>
      <dgm:spPr/>
      <dgm:t>
        <a:bodyPr/>
        <a:lstStyle/>
        <a:p>
          <a:endParaRPr lang="es-ES_tradnl"/>
        </a:p>
      </dgm:t>
    </dgm:pt>
    <dgm:pt modelId="{08E7EDD9-68B5-41F4-ABCF-9989F96F1499}" type="pres">
      <dgm:prSet presAssocID="{2F2D7A11-727C-44B5-B061-998539CEB650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B167185-412F-4896-BBD2-4EC1EE90A101}" type="pres">
      <dgm:prSet presAssocID="{2F2D7A11-727C-44B5-B061-998539CEB650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8016101-DC24-4FCE-B0C5-593C3D5DE830}" type="pres">
      <dgm:prSet presAssocID="{2F2D7A11-727C-44B5-B061-998539CEB650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86841E6-AB89-4685-AA03-FC6A8CDD2770}" type="pres">
      <dgm:prSet presAssocID="{2F2D7A11-727C-44B5-B061-998539CEB650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160232D-985D-4824-82F0-0EB08A422809}" type="pres">
      <dgm:prSet presAssocID="{2F2D7A11-727C-44B5-B061-998539CEB650}" presName="quadrantPlaceholder" presStyleCnt="0"/>
      <dgm:spPr/>
      <dgm:t>
        <a:bodyPr/>
        <a:lstStyle/>
        <a:p>
          <a:endParaRPr lang="es-ES_tradnl"/>
        </a:p>
      </dgm:t>
    </dgm:pt>
    <dgm:pt modelId="{9CA0804C-980F-45F5-9405-C89B0180648E}" type="pres">
      <dgm:prSet presAssocID="{2F2D7A11-727C-44B5-B061-998539CEB650}" presName="center1" presStyleLbl="fgShp" presStyleIdx="0" presStyleCnt="2"/>
      <dgm:spPr/>
      <dgm:t>
        <a:bodyPr/>
        <a:lstStyle/>
        <a:p>
          <a:endParaRPr lang="es-ES_tradnl"/>
        </a:p>
      </dgm:t>
    </dgm:pt>
    <dgm:pt modelId="{A4B79F37-951C-4E93-8B54-91EB7A4FD8C8}" type="pres">
      <dgm:prSet presAssocID="{2F2D7A11-727C-44B5-B061-998539CEB650}" presName="center2" presStyleLbl="fgShp" presStyleIdx="1" presStyleCnt="2"/>
      <dgm:spPr/>
      <dgm:t>
        <a:bodyPr/>
        <a:lstStyle/>
        <a:p>
          <a:endParaRPr lang="es-ES_tradnl"/>
        </a:p>
      </dgm:t>
    </dgm:pt>
  </dgm:ptLst>
  <dgm:cxnLst>
    <dgm:cxn modelId="{102BBAD2-E6AC-684E-BDCB-32DA10BFB966}" type="presOf" srcId="{3AA339A1-3A87-416C-A96B-3CEBF1E99248}" destId="{08E7EDD9-68B5-41F4-ABCF-9989F96F1499}" srcOrd="0" destOrd="0" presId="urn:microsoft.com/office/officeart/2005/8/layout/cycle4"/>
    <dgm:cxn modelId="{BBE79B51-43C5-4837-9698-F8EC5B89EC20}" srcId="{CB668CE9-96EE-4301-94D6-EF91C574C132}" destId="{6D137C1C-4B82-4186-AF60-D0FE4518A6B8}" srcOrd="0" destOrd="0" parTransId="{C6F86705-72D1-4F62-A8F6-20ED0185D721}" sibTransId="{A13402F1-8ABF-405A-AB11-7337211C0C57}"/>
    <dgm:cxn modelId="{5A241AEC-38CB-4AF6-AF38-E280B7435E26}" type="presOf" srcId="{1ADF469D-C087-4D63-A297-9F7F51757776}" destId="{631A66BD-DDC2-46B3-801E-96302F766873}" srcOrd="1" destOrd="1" presId="urn:microsoft.com/office/officeart/2005/8/layout/cycle4"/>
    <dgm:cxn modelId="{753736F5-F752-4D30-81DB-2CA9161721C0}" srcId="{3AA339A1-3A87-416C-A96B-3CEBF1E99248}" destId="{80FB2B90-31CA-4D4B-A56B-CB5231521B39}" srcOrd="0" destOrd="0" parTransId="{EE12112C-FBAA-4178-B62B-708FC6C374B3}" sibTransId="{92D90CA9-F3ED-46B9-9B44-5B801AD908CD}"/>
    <dgm:cxn modelId="{A3A0670C-C0F9-466D-9C2B-71FC2DCEABA1}" type="presOf" srcId="{6D137C1C-4B82-4186-AF60-D0FE4518A6B8}" destId="{7A2A6B22-C708-47AA-AAA8-A605D25A14B5}" srcOrd="1" destOrd="0" presId="urn:microsoft.com/office/officeart/2005/8/layout/cycle4"/>
    <dgm:cxn modelId="{EB7468D4-275C-4700-9894-DB87BC07452A}" type="presOf" srcId="{1ADF469D-C087-4D63-A297-9F7F51757776}" destId="{00333001-7092-4E54-B1CD-0FF9D660831E}" srcOrd="0" destOrd="1" presId="urn:microsoft.com/office/officeart/2005/8/layout/cycle4"/>
    <dgm:cxn modelId="{CFCD1C9E-39B0-4902-B0D1-EA5BDA046B0E}" srcId="{3AA339A1-3A87-416C-A96B-3CEBF1E99248}" destId="{1ADF469D-C087-4D63-A297-9F7F51757776}" srcOrd="1" destOrd="0" parTransId="{29EF6C75-3CFF-4F8F-86B5-4AFAA6040150}" sibTransId="{F916BAB4-9BE9-4C71-8A46-54BF7BF936D4}"/>
    <dgm:cxn modelId="{B9B040CA-4051-4995-8DB8-1FD412E52BD5}" type="presOf" srcId="{CB668CE9-96EE-4301-94D6-EF91C574C132}" destId="{BB167185-412F-4896-BBD2-4EC1EE90A101}" srcOrd="0" destOrd="0" presId="urn:microsoft.com/office/officeart/2005/8/layout/cycle4"/>
    <dgm:cxn modelId="{09862593-2781-498C-A560-1A60FB9069F3}" type="presOf" srcId="{6D137C1C-4B82-4186-AF60-D0FE4518A6B8}" destId="{CF471686-D2B2-4D35-B93D-6A27B9104628}" srcOrd="0" destOrd="0" presId="urn:microsoft.com/office/officeart/2005/8/layout/cycle4"/>
    <dgm:cxn modelId="{AC5AB4B4-FFF7-4BB6-84F3-F1CC2515A6C9}" type="presOf" srcId="{80FB2B90-31CA-4D4B-A56B-CB5231521B39}" destId="{00333001-7092-4E54-B1CD-0FF9D660831E}" srcOrd="0" destOrd="0" presId="urn:microsoft.com/office/officeart/2005/8/layout/cycle4"/>
    <dgm:cxn modelId="{94CB300A-6415-45AB-BF8B-C2C12E327236}" srcId="{2F2D7A11-727C-44B5-B061-998539CEB650}" destId="{3AA339A1-3A87-416C-A96B-3CEBF1E99248}" srcOrd="0" destOrd="0" parTransId="{8E4986B6-8F34-44A8-9F33-B7AA062F2696}" sibTransId="{05E93B87-C4F8-43FB-832B-5A4A07FDBB51}"/>
    <dgm:cxn modelId="{D4EA5C55-ABA7-426A-83D4-0C8BA4145E66}" type="presOf" srcId="{80FB2B90-31CA-4D4B-A56B-CB5231521B39}" destId="{631A66BD-DDC2-46B3-801E-96302F766873}" srcOrd="1" destOrd="0" presId="urn:microsoft.com/office/officeart/2005/8/layout/cycle4"/>
    <dgm:cxn modelId="{DB634CBF-3DC6-440A-A54D-5D8F243839C4}" srcId="{2F2D7A11-727C-44B5-B061-998539CEB650}" destId="{CB668CE9-96EE-4301-94D6-EF91C574C132}" srcOrd="1" destOrd="0" parTransId="{A3C34A93-4047-4304-A16F-4CAC855DC47F}" sibTransId="{6BF0FAFC-E596-4F48-9886-FF6C05C2E9B7}"/>
    <dgm:cxn modelId="{9432575F-4ACA-8446-BCBE-E53E197CD06C}" type="presOf" srcId="{2F2D7A11-727C-44B5-B061-998539CEB650}" destId="{02A01FAE-B37A-46A2-BED8-AEE95F1A58F0}" srcOrd="0" destOrd="0" presId="urn:microsoft.com/office/officeart/2005/8/layout/cycle4"/>
    <dgm:cxn modelId="{3A6B17DA-6B73-8B4D-B2C3-F59207A77B45}" type="presParOf" srcId="{02A01FAE-B37A-46A2-BED8-AEE95F1A58F0}" destId="{4AAA798D-F863-4693-84D7-CFF92D64EA99}" srcOrd="0" destOrd="0" presId="urn:microsoft.com/office/officeart/2005/8/layout/cycle4"/>
    <dgm:cxn modelId="{FF7A3888-418E-8246-8EB9-51D2B409045E}" type="presParOf" srcId="{4AAA798D-F863-4693-84D7-CFF92D64EA99}" destId="{F90E31B8-0C75-4229-9210-5F54310E537E}" srcOrd="0" destOrd="0" presId="urn:microsoft.com/office/officeart/2005/8/layout/cycle4"/>
    <dgm:cxn modelId="{4F03FDDB-4C3F-144F-B88E-C37AF452E72D}" type="presParOf" srcId="{F90E31B8-0C75-4229-9210-5F54310E537E}" destId="{00333001-7092-4E54-B1CD-0FF9D660831E}" srcOrd="0" destOrd="0" presId="urn:microsoft.com/office/officeart/2005/8/layout/cycle4"/>
    <dgm:cxn modelId="{AC854228-72AB-804F-AA13-59EA9BF48446}" type="presParOf" srcId="{F90E31B8-0C75-4229-9210-5F54310E537E}" destId="{631A66BD-DDC2-46B3-801E-96302F766873}" srcOrd="1" destOrd="0" presId="urn:microsoft.com/office/officeart/2005/8/layout/cycle4"/>
    <dgm:cxn modelId="{316DD3A3-332D-F641-BA0E-B73C8C2EEB2D}" type="presParOf" srcId="{4AAA798D-F863-4693-84D7-CFF92D64EA99}" destId="{11619258-5862-4515-A69D-AF775F4968BD}" srcOrd="1" destOrd="0" presId="urn:microsoft.com/office/officeart/2005/8/layout/cycle4"/>
    <dgm:cxn modelId="{122EDF68-F582-574A-A558-BD5E98FB386D}" type="presParOf" srcId="{11619258-5862-4515-A69D-AF775F4968BD}" destId="{CF471686-D2B2-4D35-B93D-6A27B9104628}" srcOrd="0" destOrd="0" presId="urn:microsoft.com/office/officeart/2005/8/layout/cycle4"/>
    <dgm:cxn modelId="{EE70D078-85A5-3D44-8038-5F8D163EFF0D}" type="presParOf" srcId="{11619258-5862-4515-A69D-AF775F4968BD}" destId="{7A2A6B22-C708-47AA-AAA8-A605D25A14B5}" srcOrd="1" destOrd="0" presId="urn:microsoft.com/office/officeart/2005/8/layout/cycle4"/>
    <dgm:cxn modelId="{AE53B652-758F-404A-A7C2-DA4FF29091CE}" type="presParOf" srcId="{4AAA798D-F863-4693-84D7-CFF92D64EA99}" destId="{BEA19E31-B218-4355-BB2A-15E941C534EF}" srcOrd="2" destOrd="0" presId="urn:microsoft.com/office/officeart/2005/8/layout/cycle4"/>
    <dgm:cxn modelId="{FAE433FF-7010-2A40-A894-2846B9202860}" type="presParOf" srcId="{02A01FAE-B37A-46A2-BED8-AEE95F1A58F0}" destId="{C19CED3F-31D9-4DA7-96EC-668EEC423DA1}" srcOrd="1" destOrd="0" presId="urn:microsoft.com/office/officeart/2005/8/layout/cycle4"/>
    <dgm:cxn modelId="{DFBE192B-6137-F24B-80A6-A8C39A45C7CA}" type="presParOf" srcId="{C19CED3F-31D9-4DA7-96EC-668EEC423DA1}" destId="{08E7EDD9-68B5-41F4-ABCF-9989F96F1499}" srcOrd="0" destOrd="0" presId="urn:microsoft.com/office/officeart/2005/8/layout/cycle4"/>
    <dgm:cxn modelId="{F6416F81-B795-F34A-8E43-3311DB576BAB}" type="presParOf" srcId="{C19CED3F-31D9-4DA7-96EC-668EEC423DA1}" destId="{BB167185-412F-4896-BBD2-4EC1EE90A101}" srcOrd="1" destOrd="0" presId="urn:microsoft.com/office/officeart/2005/8/layout/cycle4"/>
    <dgm:cxn modelId="{84125DF4-BC22-FC49-8B18-254E66092DF9}" type="presParOf" srcId="{C19CED3F-31D9-4DA7-96EC-668EEC423DA1}" destId="{48016101-DC24-4FCE-B0C5-593C3D5DE830}" srcOrd="2" destOrd="0" presId="urn:microsoft.com/office/officeart/2005/8/layout/cycle4"/>
    <dgm:cxn modelId="{CB0D54E5-3D94-FD4D-8D03-C70EFC1450CF}" type="presParOf" srcId="{C19CED3F-31D9-4DA7-96EC-668EEC423DA1}" destId="{886841E6-AB89-4685-AA03-FC6A8CDD2770}" srcOrd="3" destOrd="0" presId="urn:microsoft.com/office/officeart/2005/8/layout/cycle4"/>
    <dgm:cxn modelId="{CDC15F70-065C-9940-BA88-ACBABAB0DD5E}" type="presParOf" srcId="{C19CED3F-31D9-4DA7-96EC-668EEC423DA1}" destId="{1160232D-985D-4824-82F0-0EB08A422809}" srcOrd="4" destOrd="0" presId="urn:microsoft.com/office/officeart/2005/8/layout/cycle4"/>
    <dgm:cxn modelId="{61EDCF3C-14AA-E74C-A8CE-9D13B55C8614}" type="presParOf" srcId="{02A01FAE-B37A-46A2-BED8-AEE95F1A58F0}" destId="{9CA0804C-980F-45F5-9405-C89B0180648E}" srcOrd="2" destOrd="0" presId="urn:microsoft.com/office/officeart/2005/8/layout/cycle4"/>
    <dgm:cxn modelId="{CB36EFD7-5BFB-8349-97E4-089ADA386895}" type="presParOf" srcId="{02A01FAE-B37A-46A2-BED8-AEE95F1A58F0}" destId="{A4B79F37-951C-4E93-8B54-91EB7A4FD8C8}" srcOrd="3" destOrd="0" presId="urn:microsoft.com/office/officeart/2005/8/layout/cycle4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765CA00-6CC4-4054-996D-F4CEFDC8C17A}" type="doc">
      <dgm:prSet loTypeId="urn:microsoft.com/office/officeart/2005/8/layout/orgChart1" loCatId="hierarchy" qsTypeId="urn:microsoft.com/office/officeart/2005/8/quickstyle/3d1" qsCatId="3D" csTypeId="urn:microsoft.com/office/officeart/2005/8/colors/accent1_4" csCatId="accent1" phldr="1"/>
      <dgm:spPr/>
      <dgm:t>
        <a:bodyPr/>
        <a:lstStyle/>
        <a:p>
          <a:endParaRPr lang="es-ES"/>
        </a:p>
      </dgm:t>
    </dgm:pt>
    <dgm:pt modelId="{8967E318-4EBA-40F2-AE77-51681CA173ED}">
      <dgm:prSet phldrT="[Texto]"/>
      <dgm:spPr/>
      <dgm:t>
        <a:bodyPr/>
        <a:lstStyle/>
        <a:p>
          <a:r>
            <a:rPr lang="es-ES" dirty="0" smtClean="0"/>
            <a:t>Contratación</a:t>
          </a:r>
          <a:endParaRPr lang="es-ES" dirty="0"/>
        </a:p>
      </dgm:t>
    </dgm:pt>
    <dgm:pt modelId="{D0096323-594C-47A6-9FBB-0345B0AF0EC8}" type="parTrans" cxnId="{F9DB239C-024D-4FEE-BD9A-4F48D4DAFC0D}">
      <dgm:prSet/>
      <dgm:spPr/>
      <dgm:t>
        <a:bodyPr/>
        <a:lstStyle/>
        <a:p>
          <a:endParaRPr lang="es-ES"/>
        </a:p>
      </dgm:t>
    </dgm:pt>
    <dgm:pt modelId="{47D5D7F7-C9AA-4325-B800-7723D055A295}" type="sibTrans" cxnId="{F9DB239C-024D-4FEE-BD9A-4F48D4DAFC0D}">
      <dgm:prSet/>
      <dgm:spPr/>
      <dgm:t>
        <a:bodyPr/>
        <a:lstStyle/>
        <a:p>
          <a:endParaRPr lang="es-ES"/>
        </a:p>
      </dgm:t>
    </dgm:pt>
    <dgm:pt modelId="{332BF535-125F-4DF4-9A90-824CBC2B5B4C}">
      <dgm:prSet phldrT="[Texto]"/>
      <dgm:spPr/>
      <dgm:t>
        <a:bodyPr/>
        <a:lstStyle/>
        <a:p>
          <a:r>
            <a:rPr lang="es-ES" dirty="0" smtClean="0"/>
            <a:t>Directa con Empresa Final</a:t>
          </a:r>
          <a:endParaRPr lang="es-ES" dirty="0"/>
        </a:p>
      </dgm:t>
    </dgm:pt>
    <dgm:pt modelId="{7DDE539B-F1BE-4775-8B36-B3C77366599A}" type="parTrans" cxnId="{2A0EE61F-6C73-41E4-9345-D97E2E68BC8E}">
      <dgm:prSet/>
      <dgm:spPr/>
      <dgm:t>
        <a:bodyPr/>
        <a:lstStyle/>
        <a:p>
          <a:endParaRPr lang="es-ES"/>
        </a:p>
      </dgm:t>
    </dgm:pt>
    <dgm:pt modelId="{F46D1ECE-9024-4952-9257-2FA1A2A36F74}" type="sibTrans" cxnId="{2A0EE61F-6C73-41E4-9345-D97E2E68BC8E}">
      <dgm:prSet/>
      <dgm:spPr/>
      <dgm:t>
        <a:bodyPr/>
        <a:lstStyle/>
        <a:p>
          <a:endParaRPr lang="es-ES"/>
        </a:p>
      </dgm:t>
    </dgm:pt>
    <dgm:pt modelId="{F3F98F09-9333-4CCA-9955-4FFCFAE671D1}">
      <dgm:prSet phldrT="[Texto]"/>
      <dgm:spPr/>
      <dgm:t>
        <a:bodyPr/>
        <a:lstStyle/>
        <a:p>
          <a:r>
            <a:rPr lang="es-ES" dirty="0" err="1" smtClean="0"/>
            <a:t>Outsourcing</a:t>
          </a:r>
          <a:endParaRPr lang="es-ES" dirty="0"/>
        </a:p>
      </dgm:t>
    </dgm:pt>
    <dgm:pt modelId="{04637B3F-27D1-4AA2-9B35-252D60004969}" type="parTrans" cxnId="{84F898E1-2FF2-4760-A300-2CD5BCEB4696}">
      <dgm:prSet/>
      <dgm:spPr/>
      <dgm:t>
        <a:bodyPr/>
        <a:lstStyle/>
        <a:p>
          <a:endParaRPr lang="es-ES"/>
        </a:p>
      </dgm:t>
    </dgm:pt>
    <dgm:pt modelId="{4CE4901E-7872-42D7-9F75-7E41698C0EAB}" type="sibTrans" cxnId="{84F898E1-2FF2-4760-A300-2CD5BCEB4696}">
      <dgm:prSet/>
      <dgm:spPr/>
      <dgm:t>
        <a:bodyPr/>
        <a:lstStyle/>
        <a:p>
          <a:endParaRPr lang="es-ES"/>
        </a:p>
      </dgm:t>
    </dgm:pt>
    <dgm:pt modelId="{9A942191-A703-47F1-BBF5-68A761ED4A16}" type="pres">
      <dgm:prSet presAssocID="{E765CA00-6CC4-4054-996D-F4CEFDC8C17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DBF8FB2C-0140-49DF-9857-FF38C6951036}" type="pres">
      <dgm:prSet presAssocID="{8967E318-4EBA-40F2-AE77-51681CA173ED}" presName="hierRoot1" presStyleCnt="0">
        <dgm:presLayoutVars>
          <dgm:hierBranch val="init"/>
        </dgm:presLayoutVars>
      </dgm:prSet>
      <dgm:spPr/>
      <dgm:t>
        <a:bodyPr/>
        <a:lstStyle/>
        <a:p>
          <a:endParaRPr lang="es-ES"/>
        </a:p>
      </dgm:t>
    </dgm:pt>
    <dgm:pt modelId="{01F6F733-DF82-4449-9FBD-076C527877FD}" type="pres">
      <dgm:prSet presAssocID="{8967E318-4EBA-40F2-AE77-51681CA173ED}" presName="rootComposite1" presStyleCnt="0"/>
      <dgm:spPr/>
      <dgm:t>
        <a:bodyPr/>
        <a:lstStyle/>
        <a:p>
          <a:endParaRPr lang="es-ES"/>
        </a:p>
      </dgm:t>
    </dgm:pt>
    <dgm:pt modelId="{1855BC78-22E3-4768-9EF5-946E522873A2}" type="pres">
      <dgm:prSet presAssocID="{8967E318-4EBA-40F2-AE77-51681CA173ED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EABFE909-2825-4F6F-9A21-AB7A824031C1}" type="pres">
      <dgm:prSet presAssocID="{8967E318-4EBA-40F2-AE77-51681CA173ED}" presName="rootConnector1" presStyleLbl="node1" presStyleIdx="0" presStyleCnt="0"/>
      <dgm:spPr/>
      <dgm:t>
        <a:bodyPr/>
        <a:lstStyle/>
        <a:p>
          <a:endParaRPr lang="es-ES"/>
        </a:p>
      </dgm:t>
    </dgm:pt>
    <dgm:pt modelId="{293D7976-52EF-4286-A3AD-FE3AEA7E7AAE}" type="pres">
      <dgm:prSet presAssocID="{8967E318-4EBA-40F2-AE77-51681CA173ED}" presName="hierChild2" presStyleCnt="0"/>
      <dgm:spPr/>
      <dgm:t>
        <a:bodyPr/>
        <a:lstStyle/>
        <a:p>
          <a:endParaRPr lang="es-ES"/>
        </a:p>
      </dgm:t>
    </dgm:pt>
    <dgm:pt modelId="{440FF35D-8839-4440-8626-42ADC588D73D}" type="pres">
      <dgm:prSet presAssocID="{7DDE539B-F1BE-4775-8B36-B3C77366599A}" presName="Name37" presStyleLbl="parChTrans1D2" presStyleIdx="0" presStyleCnt="2"/>
      <dgm:spPr/>
      <dgm:t>
        <a:bodyPr/>
        <a:lstStyle/>
        <a:p>
          <a:endParaRPr lang="es-ES"/>
        </a:p>
      </dgm:t>
    </dgm:pt>
    <dgm:pt modelId="{32A850E5-F563-42F0-ABF8-759F86DB63F4}" type="pres">
      <dgm:prSet presAssocID="{332BF535-125F-4DF4-9A90-824CBC2B5B4C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ES"/>
        </a:p>
      </dgm:t>
    </dgm:pt>
    <dgm:pt modelId="{6B98387B-D868-4535-AF3E-6BC3296585F6}" type="pres">
      <dgm:prSet presAssocID="{332BF535-125F-4DF4-9A90-824CBC2B5B4C}" presName="rootComposite" presStyleCnt="0"/>
      <dgm:spPr/>
      <dgm:t>
        <a:bodyPr/>
        <a:lstStyle/>
        <a:p>
          <a:endParaRPr lang="es-ES"/>
        </a:p>
      </dgm:t>
    </dgm:pt>
    <dgm:pt modelId="{2B81ACFF-89F6-4C1F-9A3B-202A97715F78}" type="pres">
      <dgm:prSet presAssocID="{332BF535-125F-4DF4-9A90-824CBC2B5B4C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E4904443-98ED-4725-B790-8E02E7F698F1}" type="pres">
      <dgm:prSet presAssocID="{332BF535-125F-4DF4-9A90-824CBC2B5B4C}" presName="rootConnector" presStyleLbl="node2" presStyleIdx="0" presStyleCnt="2"/>
      <dgm:spPr/>
      <dgm:t>
        <a:bodyPr/>
        <a:lstStyle/>
        <a:p>
          <a:endParaRPr lang="es-ES"/>
        </a:p>
      </dgm:t>
    </dgm:pt>
    <dgm:pt modelId="{BD53C6C4-0AA0-4A71-B56F-616B57DEFAB7}" type="pres">
      <dgm:prSet presAssocID="{332BF535-125F-4DF4-9A90-824CBC2B5B4C}" presName="hierChild4" presStyleCnt="0"/>
      <dgm:spPr/>
      <dgm:t>
        <a:bodyPr/>
        <a:lstStyle/>
        <a:p>
          <a:endParaRPr lang="es-ES"/>
        </a:p>
      </dgm:t>
    </dgm:pt>
    <dgm:pt modelId="{FD994669-4364-4B74-BE22-4E133EA165BD}" type="pres">
      <dgm:prSet presAssocID="{332BF535-125F-4DF4-9A90-824CBC2B5B4C}" presName="hierChild5" presStyleCnt="0"/>
      <dgm:spPr/>
      <dgm:t>
        <a:bodyPr/>
        <a:lstStyle/>
        <a:p>
          <a:endParaRPr lang="es-ES"/>
        </a:p>
      </dgm:t>
    </dgm:pt>
    <dgm:pt modelId="{7622344A-38EB-4132-AABD-8AED37B6AA63}" type="pres">
      <dgm:prSet presAssocID="{04637B3F-27D1-4AA2-9B35-252D60004969}" presName="Name37" presStyleLbl="parChTrans1D2" presStyleIdx="1" presStyleCnt="2"/>
      <dgm:spPr/>
      <dgm:t>
        <a:bodyPr/>
        <a:lstStyle/>
        <a:p>
          <a:endParaRPr lang="es-ES"/>
        </a:p>
      </dgm:t>
    </dgm:pt>
    <dgm:pt modelId="{149857FC-44F0-48F2-9622-80FACA42E104}" type="pres">
      <dgm:prSet presAssocID="{F3F98F09-9333-4CCA-9955-4FFCFAE671D1}" presName="hierRoot2" presStyleCnt="0">
        <dgm:presLayoutVars>
          <dgm:hierBranch val="init"/>
        </dgm:presLayoutVars>
      </dgm:prSet>
      <dgm:spPr/>
      <dgm:t>
        <a:bodyPr/>
        <a:lstStyle/>
        <a:p>
          <a:endParaRPr lang="es-ES"/>
        </a:p>
      </dgm:t>
    </dgm:pt>
    <dgm:pt modelId="{D2FA439F-87D0-4FC9-92B6-4CD29BF45782}" type="pres">
      <dgm:prSet presAssocID="{F3F98F09-9333-4CCA-9955-4FFCFAE671D1}" presName="rootComposite" presStyleCnt="0"/>
      <dgm:spPr/>
      <dgm:t>
        <a:bodyPr/>
        <a:lstStyle/>
        <a:p>
          <a:endParaRPr lang="es-ES"/>
        </a:p>
      </dgm:t>
    </dgm:pt>
    <dgm:pt modelId="{69253811-35EB-4C12-B5E2-ECC701CF362C}" type="pres">
      <dgm:prSet presAssocID="{F3F98F09-9333-4CCA-9955-4FFCFAE671D1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A0B6B8EC-2BB9-4CDF-9241-39AD94A5E739}" type="pres">
      <dgm:prSet presAssocID="{F3F98F09-9333-4CCA-9955-4FFCFAE671D1}" presName="rootConnector" presStyleLbl="node2" presStyleIdx="1" presStyleCnt="2"/>
      <dgm:spPr/>
      <dgm:t>
        <a:bodyPr/>
        <a:lstStyle/>
        <a:p>
          <a:endParaRPr lang="es-ES"/>
        </a:p>
      </dgm:t>
    </dgm:pt>
    <dgm:pt modelId="{0889DF0B-0BE1-45F5-B9BA-7DE2BE720C09}" type="pres">
      <dgm:prSet presAssocID="{F3F98F09-9333-4CCA-9955-4FFCFAE671D1}" presName="hierChild4" presStyleCnt="0"/>
      <dgm:spPr/>
      <dgm:t>
        <a:bodyPr/>
        <a:lstStyle/>
        <a:p>
          <a:endParaRPr lang="es-ES"/>
        </a:p>
      </dgm:t>
    </dgm:pt>
    <dgm:pt modelId="{B9BEA1D8-8E71-4542-951A-33AA955D78BA}" type="pres">
      <dgm:prSet presAssocID="{F3F98F09-9333-4CCA-9955-4FFCFAE671D1}" presName="hierChild5" presStyleCnt="0"/>
      <dgm:spPr/>
      <dgm:t>
        <a:bodyPr/>
        <a:lstStyle/>
        <a:p>
          <a:endParaRPr lang="es-ES"/>
        </a:p>
      </dgm:t>
    </dgm:pt>
    <dgm:pt modelId="{49948CE4-770C-40FF-9268-76FB81304496}" type="pres">
      <dgm:prSet presAssocID="{8967E318-4EBA-40F2-AE77-51681CA173ED}" presName="hierChild3" presStyleCnt="0"/>
      <dgm:spPr/>
      <dgm:t>
        <a:bodyPr/>
        <a:lstStyle/>
        <a:p>
          <a:endParaRPr lang="es-ES"/>
        </a:p>
      </dgm:t>
    </dgm:pt>
  </dgm:ptLst>
  <dgm:cxnLst>
    <dgm:cxn modelId="{F9DB239C-024D-4FEE-BD9A-4F48D4DAFC0D}" srcId="{E765CA00-6CC4-4054-996D-F4CEFDC8C17A}" destId="{8967E318-4EBA-40F2-AE77-51681CA173ED}" srcOrd="0" destOrd="0" parTransId="{D0096323-594C-47A6-9FBB-0345B0AF0EC8}" sibTransId="{47D5D7F7-C9AA-4325-B800-7723D055A295}"/>
    <dgm:cxn modelId="{B810C4D5-7862-4670-A6CA-42DA113A2091}" type="presOf" srcId="{332BF535-125F-4DF4-9A90-824CBC2B5B4C}" destId="{2B81ACFF-89F6-4C1F-9A3B-202A97715F78}" srcOrd="0" destOrd="0" presId="urn:microsoft.com/office/officeart/2005/8/layout/orgChart1"/>
    <dgm:cxn modelId="{A524E07B-71BC-4F59-B0F3-19BCB5064CFF}" type="presOf" srcId="{332BF535-125F-4DF4-9A90-824CBC2B5B4C}" destId="{E4904443-98ED-4725-B790-8E02E7F698F1}" srcOrd="1" destOrd="0" presId="urn:microsoft.com/office/officeart/2005/8/layout/orgChart1"/>
    <dgm:cxn modelId="{2740D3E9-1925-4EEC-B8BC-47D2908DD355}" type="presOf" srcId="{7DDE539B-F1BE-4775-8B36-B3C77366599A}" destId="{440FF35D-8839-4440-8626-42ADC588D73D}" srcOrd="0" destOrd="0" presId="urn:microsoft.com/office/officeart/2005/8/layout/orgChart1"/>
    <dgm:cxn modelId="{7D2BC727-A217-47FD-B3E5-F48BBED19F65}" type="presOf" srcId="{8967E318-4EBA-40F2-AE77-51681CA173ED}" destId="{1855BC78-22E3-4768-9EF5-946E522873A2}" srcOrd="0" destOrd="0" presId="urn:microsoft.com/office/officeart/2005/8/layout/orgChart1"/>
    <dgm:cxn modelId="{7EF95B54-BF15-45A4-9316-A881A01CAA42}" type="presOf" srcId="{E765CA00-6CC4-4054-996D-F4CEFDC8C17A}" destId="{9A942191-A703-47F1-BBF5-68A761ED4A16}" srcOrd="0" destOrd="0" presId="urn:microsoft.com/office/officeart/2005/8/layout/orgChart1"/>
    <dgm:cxn modelId="{2A0EE61F-6C73-41E4-9345-D97E2E68BC8E}" srcId="{8967E318-4EBA-40F2-AE77-51681CA173ED}" destId="{332BF535-125F-4DF4-9A90-824CBC2B5B4C}" srcOrd="0" destOrd="0" parTransId="{7DDE539B-F1BE-4775-8B36-B3C77366599A}" sibTransId="{F46D1ECE-9024-4952-9257-2FA1A2A36F74}"/>
    <dgm:cxn modelId="{6872F118-2380-44F0-9B53-C695AC87E57B}" type="presOf" srcId="{8967E318-4EBA-40F2-AE77-51681CA173ED}" destId="{EABFE909-2825-4F6F-9A21-AB7A824031C1}" srcOrd="1" destOrd="0" presId="urn:microsoft.com/office/officeart/2005/8/layout/orgChart1"/>
    <dgm:cxn modelId="{84F898E1-2FF2-4760-A300-2CD5BCEB4696}" srcId="{8967E318-4EBA-40F2-AE77-51681CA173ED}" destId="{F3F98F09-9333-4CCA-9955-4FFCFAE671D1}" srcOrd="1" destOrd="0" parTransId="{04637B3F-27D1-4AA2-9B35-252D60004969}" sibTransId="{4CE4901E-7872-42D7-9F75-7E41698C0EAB}"/>
    <dgm:cxn modelId="{F1BAAF16-9589-41D2-9205-56FD6955D3FE}" type="presOf" srcId="{04637B3F-27D1-4AA2-9B35-252D60004969}" destId="{7622344A-38EB-4132-AABD-8AED37B6AA63}" srcOrd="0" destOrd="0" presId="urn:microsoft.com/office/officeart/2005/8/layout/orgChart1"/>
    <dgm:cxn modelId="{0D93FE11-EE0F-4018-8970-1417E9B508B8}" type="presOf" srcId="{F3F98F09-9333-4CCA-9955-4FFCFAE671D1}" destId="{69253811-35EB-4C12-B5E2-ECC701CF362C}" srcOrd="0" destOrd="0" presId="urn:microsoft.com/office/officeart/2005/8/layout/orgChart1"/>
    <dgm:cxn modelId="{8D0EC2D3-4492-41F2-AF90-D27631307E4E}" type="presOf" srcId="{F3F98F09-9333-4CCA-9955-4FFCFAE671D1}" destId="{A0B6B8EC-2BB9-4CDF-9241-39AD94A5E739}" srcOrd="1" destOrd="0" presId="urn:microsoft.com/office/officeart/2005/8/layout/orgChart1"/>
    <dgm:cxn modelId="{AA00D06C-12EE-4AF5-B531-2385290C9D55}" type="presParOf" srcId="{9A942191-A703-47F1-BBF5-68A761ED4A16}" destId="{DBF8FB2C-0140-49DF-9857-FF38C6951036}" srcOrd="0" destOrd="0" presId="urn:microsoft.com/office/officeart/2005/8/layout/orgChart1"/>
    <dgm:cxn modelId="{F7033717-46C8-4487-9B34-60232A673F35}" type="presParOf" srcId="{DBF8FB2C-0140-49DF-9857-FF38C6951036}" destId="{01F6F733-DF82-4449-9FBD-076C527877FD}" srcOrd="0" destOrd="0" presId="urn:microsoft.com/office/officeart/2005/8/layout/orgChart1"/>
    <dgm:cxn modelId="{59185F51-009B-45EC-BAE5-E52B5042AA4C}" type="presParOf" srcId="{01F6F733-DF82-4449-9FBD-076C527877FD}" destId="{1855BC78-22E3-4768-9EF5-946E522873A2}" srcOrd="0" destOrd="0" presId="urn:microsoft.com/office/officeart/2005/8/layout/orgChart1"/>
    <dgm:cxn modelId="{9654569E-95B2-4D83-9857-74E7249E2493}" type="presParOf" srcId="{01F6F733-DF82-4449-9FBD-076C527877FD}" destId="{EABFE909-2825-4F6F-9A21-AB7A824031C1}" srcOrd="1" destOrd="0" presId="urn:microsoft.com/office/officeart/2005/8/layout/orgChart1"/>
    <dgm:cxn modelId="{3C320FEB-734F-4D00-A8FD-D13C1F92CC40}" type="presParOf" srcId="{DBF8FB2C-0140-49DF-9857-FF38C6951036}" destId="{293D7976-52EF-4286-A3AD-FE3AEA7E7AAE}" srcOrd="1" destOrd="0" presId="urn:microsoft.com/office/officeart/2005/8/layout/orgChart1"/>
    <dgm:cxn modelId="{9BDC8179-960B-4484-94B4-AB5AAE1767BF}" type="presParOf" srcId="{293D7976-52EF-4286-A3AD-FE3AEA7E7AAE}" destId="{440FF35D-8839-4440-8626-42ADC588D73D}" srcOrd="0" destOrd="0" presId="urn:microsoft.com/office/officeart/2005/8/layout/orgChart1"/>
    <dgm:cxn modelId="{38A22B73-70F3-4B0D-B2FC-5E6DB67F1DF7}" type="presParOf" srcId="{293D7976-52EF-4286-A3AD-FE3AEA7E7AAE}" destId="{32A850E5-F563-42F0-ABF8-759F86DB63F4}" srcOrd="1" destOrd="0" presId="urn:microsoft.com/office/officeart/2005/8/layout/orgChart1"/>
    <dgm:cxn modelId="{C9009D76-9460-43DE-A123-F7E19F0DC38B}" type="presParOf" srcId="{32A850E5-F563-42F0-ABF8-759F86DB63F4}" destId="{6B98387B-D868-4535-AF3E-6BC3296585F6}" srcOrd="0" destOrd="0" presId="urn:microsoft.com/office/officeart/2005/8/layout/orgChart1"/>
    <dgm:cxn modelId="{7BFB855B-2AFD-40F6-93B7-37291D937758}" type="presParOf" srcId="{6B98387B-D868-4535-AF3E-6BC3296585F6}" destId="{2B81ACFF-89F6-4C1F-9A3B-202A97715F78}" srcOrd="0" destOrd="0" presId="urn:microsoft.com/office/officeart/2005/8/layout/orgChart1"/>
    <dgm:cxn modelId="{E5F9A36E-28F5-4066-9DDE-EBFD8CE70CDC}" type="presParOf" srcId="{6B98387B-D868-4535-AF3E-6BC3296585F6}" destId="{E4904443-98ED-4725-B790-8E02E7F698F1}" srcOrd="1" destOrd="0" presId="urn:microsoft.com/office/officeart/2005/8/layout/orgChart1"/>
    <dgm:cxn modelId="{DF19FC77-E86A-439A-A6DD-4506D76D9189}" type="presParOf" srcId="{32A850E5-F563-42F0-ABF8-759F86DB63F4}" destId="{BD53C6C4-0AA0-4A71-B56F-616B57DEFAB7}" srcOrd="1" destOrd="0" presId="urn:microsoft.com/office/officeart/2005/8/layout/orgChart1"/>
    <dgm:cxn modelId="{F854FD99-AE27-4FAB-AD68-5C2483D05EB5}" type="presParOf" srcId="{32A850E5-F563-42F0-ABF8-759F86DB63F4}" destId="{FD994669-4364-4B74-BE22-4E133EA165BD}" srcOrd="2" destOrd="0" presId="urn:microsoft.com/office/officeart/2005/8/layout/orgChart1"/>
    <dgm:cxn modelId="{2BEA24C4-592E-41A6-9E31-D82D20F2499C}" type="presParOf" srcId="{293D7976-52EF-4286-A3AD-FE3AEA7E7AAE}" destId="{7622344A-38EB-4132-AABD-8AED37B6AA63}" srcOrd="2" destOrd="0" presId="urn:microsoft.com/office/officeart/2005/8/layout/orgChart1"/>
    <dgm:cxn modelId="{AD4C0E43-7530-4C59-8978-BCD5D44E57BD}" type="presParOf" srcId="{293D7976-52EF-4286-A3AD-FE3AEA7E7AAE}" destId="{149857FC-44F0-48F2-9622-80FACA42E104}" srcOrd="3" destOrd="0" presId="urn:microsoft.com/office/officeart/2005/8/layout/orgChart1"/>
    <dgm:cxn modelId="{E9FC6282-31E8-49C2-ABFD-B0BF23A665CA}" type="presParOf" srcId="{149857FC-44F0-48F2-9622-80FACA42E104}" destId="{D2FA439F-87D0-4FC9-92B6-4CD29BF45782}" srcOrd="0" destOrd="0" presId="urn:microsoft.com/office/officeart/2005/8/layout/orgChart1"/>
    <dgm:cxn modelId="{A0E93D62-F948-4826-A99C-2601CDAFC795}" type="presParOf" srcId="{D2FA439F-87D0-4FC9-92B6-4CD29BF45782}" destId="{69253811-35EB-4C12-B5E2-ECC701CF362C}" srcOrd="0" destOrd="0" presId="urn:microsoft.com/office/officeart/2005/8/layout/orgChart1"/>
    <dgm:cxn modelId="{2AD7ABC4-CEEB-459C-A681-F2D8A3013481}" type="presParOf" srcId="{D2FA439F-87D0-4FC9-92B6-4CD29BF45782}" destId="{A0B6B8EC-2BB9-4CDF-9241-39AD94A5E739}" srcOrd="1" destOrd="0" presId="urn:microsoft.com/office/officeart/2005/8/layout/orgChart1"/>
    <dgm:cxn modelId="{4EB4B076-3124-47FF-A909-508FCCFBF71B}" type="presParOf" srcId="{149857FC-44F0-48F2-9622-80FACA42E104}" destId="{0889DF0B-0BE1-45F5-B9BA-7DE2BE720C09}" srcOrd="1" destOrd="0" presId="urn:microsoft.com/office/officeart/2005/8/layout/orgChart1"/>
    <dgm:cxn modelId="{E934A305-A58E-4DA4-A6CE-5EE6AF023136}" type="presParOf" srcId="{149857FC-44F0-48F2-9622-80FACA42E104}" destId="{B9BEA1D8-8E71-4542-951A-33AA955D78BA}" srcOrd="2" destOrd="0" presId="urn:microsoft.com/office/officeart/2005/8/layout/orgChart1"/>
    <dgm:cxn modelId="{414BB2C9-707A-4974-89AD-DE799480F6E9}" type="presParOf" srcId="{DBF8FB2C-0140-49DF-9857-FF38C6951036}" destId="{49948CE4-770C-40FF-9268-76FB8130449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F2D7A11-727C-44B5-B061-998539CEB650}" type="doc">
      <dgm:prSet loTypeId="urn:microsoft.com/office/officeart/2005/8/layout/cycle4" loCatId="matrix" qsTypeId="urn:microsoft.com/office/officeart/2005/8/quickstyle/3d2" qsCatId="3D" csTypeId="urn:microsoft.com/office/officeart/2005/8/colors/accent1_4" csCatId="accent1" phldr="1"/>
      <dgm:spPr/>
      <dgm:t>
        <a:bodyPr/>
        <a:lstStyle/>
        <a:p>
          <a:endParaRPr lang="es-ES"/>
        </a:p>
      </dgm:t>
    </dgm:pt>
    <dgm:pt modelId="{3AA339A1-3A87-416C-A96B-3CEBF1E99248}">
      <dgm:prSet phldrT="[Texto]" custT="1"/>
      <dgm:spPr/>
      <dgm:t>
        <a:bodyPr/>
        <a:lstStyle/>
        <a:p>
          <a:r>
            <a:rPr lang="es-ES" sz="2000" b="1" dirty="0" smtClean="0"/>
            <a:t>MARCA PERSONAL</a:t>
          </a:r>
          <a:endParaRPr lang="es-ES" sz="2000" b="1" dirty="0"/>
        </a:p>
      </dgm:t>
    </dgm:pt>
    <dgm:pt modelId="{8E4986B6-8F34-44A8-9F33-B7AA062F2696}" type="parTrans" cxnId="{94CB300A-6415-45AB-BF8B-C2C12E327236}">
      <dgm:prSet/>
      <dgm:spPr/>
      <dgm:t>
        <a:bodyPr/>
        <a:lstStyle/>
        <a:p>
          <a:endParaRPr lang="es-ES"/>
        </a:p>
      </dgm:t>
    </dgm:pt>
    <dgm:pt modelId="{05E93B87-C4F8-43FB-832B-5A4A07FDBB51}" type="sibTrans" cxnId="{94CB300A-6415-45AB-BF8B-C2C12E327236}">
      <dgm:prSet/>
      <dgm:spPr/>
      <dgm:t>
        <a:bodyPr/>
        <a:lstStyle/>
        <a:p>
          <a:endParaRPr lang="es-ES"/>
        </a:p>
      </dgm:t>
    </dgm:pt>
    <dgm:pt modelId="{CB668CE9-96EE-4301-94D6-EF91C574C132}">
      <dgm:prSet phldrT="[Texto]" custT="1"/>
      <dgm:spPr/>
      <dgm:t>
        <a:bodyPr/>
        <a:lstStyle/>
        <a:p>
          <a:r>
            <a:rPr lang="es-ES" sz="2000" b="1" dirty="0" smtClean="0"/>
            <a:t>AUTO</a:t>
          </a:r>
        </a:p>
        <a:p>
          <a:r>
            <a:rPr lang="es-ES" sz="1400" b="1" dirty="0" smtClean="0"/>
            <a:t>CANDIDATURA</a:t>
          </a:r>
          <a:endParaRPr lang="es-ES" sz="1000" b="1" dirty="0"/>
        </a:p>
      </dgm:t>
    </dgm:pt>
    <dgm:pt modelId="{A3C34A93-4047-4304-A16F-4CAC855DC47F}" type="parTrans" cxnId="{DB634CBF-3DC6-440A-A54D-5D8F243839C4}">
      <dgm:prSet/>
      <dgm:spPr/>
      <dgm:t>
        <a:bodyPr/>
        <a:lstStyle/>
        <a:p>
          <a:endParaRPr lang="es-ES"/>
        </a:p>
      </dgm:t>
    </dgm:pt>
    <dgm:pt modelId="{6BF0FAFC-E596-4F48-9886-FF6C05C2E9B7}" type="sibTrans" cxnId="{DB634CBF-3DC6-440A-A54D-5D8F243839C4}">
      <dgm:prSet/>
      <dgm:spPr/>
      <dgm:t>
        <a:bodyPr/>
        <a:lstStyle/>
        <a:p>
          <a:endParaRPr lang="es-ES"/>
        </a:p>
      </dgm:t>
    </dgm:pt>
    <dgm:pt modelId="{6D137C1C-4B82-4186-AF60-D0FE4518A6B8}">
      <dgm:prSet phldrT="[Texto]"/>
      <dgm:spPr/>
      <dgm:t>
        <a:bodyPr/>
        <a:lstStyle/>
        <a:p>
          <a:r>
            <a:rPr lang="es-ES" dirty="0" smtClean="0"/>
            <a:t>Búsqueda Activa de Empleo</a:t>
          </a:r>
          <a:endParaRPr lang="es-ES" dirty="0"/>
        </a:p>
      </dgm:t>
    </dgm:pt>
    <dgm:pt modelId="{C6F86705-72D1-4F62-A8F6-20ED0185D721}" type="parTrans" cxnId="{BBE79B51-43C5-4837-9698-F8EC5B89EC20}">
      <dgm:prSet/>
      <dgm:spPr/>
      <dgm:t>
        <a:bodyPr/>
        <a:lstStyle/>
        <a:p>
          <a:endParaRPr lang="es-ES"/>
        </a:p>
      </dgm:t>
    </dgm:pt>
    <dgm:pt modelId="{A13402F1-8ABF-405A-AB11-7337211C0C57}" type="sibTrans" cxnId="{BBE79B51-43C5-4837-9698-F8EC5B89EC20}">
      <dgm:prSet/>
      <dgm:spPr/>
      <dgm:t>
        <a:bodyPr/>
        <a:lstStyle/>
        <a:p>
          <a:endParaRPr lang="es-ES"/>
        </a:p>
      </dgm:t>
    </dgm:pt>
    <dgm:pt modelId="{76E0CCC7-C5CA-411A-9D71-47DAFCF8CF47}">
      <dgm:prSet phldrT="[Texto]" custT="1"/>
      <dgm:spPr/>
      <dgm:t>
        <a:bodyPr/>
        <a:lstStyle/>
        <a:p>
          <a:r>
            <a:rPr lang="es-ES" sz="1800" b="1" dirty="0" smtClean="0"/>
            <a:t>FORMACIÓN</a:t>
          </a:r>
          <a:endParaRPr lang="es-ES" sz="1900" b="1" dirty="0"/>
        </a:p>
      </dgm:t>
    </dgm:pt>
    <dgm:pt modelId="{12A9246E-8276-4A9C-8AD8-E5EB33897FBD}" type="parTrans" cxnId="{C128AA16-8680-4719-9C89-4825A6A2BE5C}">
      <dgm:prSet/>
      <dgm:spPr/>
      <dgm:t>
        <a:bodyPr/>
        <a:lstStyle/>
        <a:p>
          <a:endParaRPr lang="es-ES"/>
        </a:p>
      </dgm:t>
    </dgm:pt>
    <dgm:pt modelId="{6215791E-E2FD-4200-8D70-CF34A116B58A}" type="sibTrans" cxnId="{C128AA16-8680-4719-9C89-4825A6A2BE5C}">
      <dgm:prSet/>
      <dgm:spPr/>
      <dgm:t>
        <a:bodyPr/>
        <a:lstStyle/>
        <a:p>
          <a:endParaRPr lang="es-ES"/>
        </a:p>
      </dgm:t>
    </dgm:pt>
    <dgm:pt modelId="{DD9DF411-E5FA-40CC-ABDE-F02D77A020FD}">
      <dgm:prSet phldrT="[Texto]"/>
      <dgm:spPr/>
      <dgm:t>
        <a:bodyPr/>
        <a:lstStyle/>
        <a:p>
          <a:pPr algn="ctr"/>
          <a:r>
            <a:rPr lang="es-ES" dirty="0" smtClean="0"/>
            <a:t>Cápsulas Formativas</a:t>
          </a:r>
          <a:endParaRPr lang="es-ES" dirty="0"/>
        </a:p>
      </dgm:t>
    </dgm:pt>
    <dgm:pt modelId="{64110E3B-BEC9-4D03-9F93-2FC92BAAF8CA}" type="parTrans" cxnId="{E82535F5-3527-4795-9F87-039C7E15E079}">
      <dgm:prSet/>
      <dgm:spPr/>
      <dgm:t>
        <a:bodyPr/>
        <a:lstStyle/>
        <a:p>
          <a:endParaRPr lang="es-ES"/>
        </a:p>
      </dgm:t>
    </dgm:pt>
    <dgm:pt modelId="{655BDBE8-A99E-495E-8FC5-B409D5040366}" type="sibTrans" cxnId="{E82535F5-3527-4795-9F87-039C7E15E079}">
      <dgm:prSet/>
      <dgm:spPr/>
      <dgm:t>
        <a:bodyPr/>
        <a:lstStyle/>
        <a:p>
          <a:endParaRPr lang="es-ES"/>
        </a:p>
      </dgm:t>
    </dgm:pt>
    <dgm:pt modelId="{61C1F0EB-6464-4567-81AA-4BE27B458237}">
      <dgm:prSet phldrT="[Texto]"/>
      <dgm:spPr/>
      <dgm:t>
        <a:bodyPr/>
        <a:lstStyle/>
        <a:p>
          <a:r>
            <a:rPr lang="es-ES" dirty="0" smtClean="0"/>
            <a:t>Identidad Digital</a:t>
          </a:r>
          <a:endParaRPr lang="es-ES" dirty="0"/>
        </a:p>
      </dgm:t>
    </dgm:pt>
    <dgm:pt modelId="{C37D25B3-1E51-4FDC-890E-FCDF665A0E47}" type="parTrans" cxnId="{C35E3AFD-B800-4A82-9E72-E5011BA0615B}">
      <dgm:prSet/>
      <dgm:spPr/>
      <dgm:t>
        <a:bodyPr/>
        <a:lstStyle/>
        <a:p>
          <a:endParaRPr lang="es-ES"/>
        </a:p>
      </dgm:t>
    </dgm:pt>
    <dgm:pt modelId="{22415B54-7A80-4CEA-ADF6-7C381AED1421}" type="sibTrans" cxnId="{C35E3AFD-B800-4A82-9E72-E5011BA0615B}">
      <dgm:prSet/>
      <dgm:spPr/>
      <dgm:t>
        <a:bodyPr/>
        <a:lstStyle/>
        <a:p>
          <a:endParaRPr lang="es-ES"/>
        </a:p>
      </dgm:t>
    </dgm:pt>
    <dgm:pt modelId="{1BC9016C-3B5B-4154-B0BF-730C9E7BE92D}">
      <dgm:prSet phldrT="[Texto]"/>
      <dgm:spPr/>
      <dgm:t>
        <a:bodyPr/>
        <a:lstStyle/>
        <a:p>
          <a:r>
            <a:rPr lang="es-ES" dirty="0" smtClean="0"/>
            <a:t>Huella digital</a:t>
          </a:r>
          <a:endParaRPr lang="es-ES" dirty="0"/>
        </a:p>
      </dgm:t>
    </dgm:pt>
    <dgm:pt modelId="{9C2F361A-E9C5-4A2D-8D9B-FA33003E102C}" type="parTrans" cxnId="{53D91733-9AC4-49CA-B0DB-616FE10650B6}">
      <dgm:prSet/>
      <dgm:spPr/>
      <dgm:t>
        <a:bodyPr/>
        <a:lstStyle/>
        <a:p>
          <a:endParaRPr lang="es-ES"/>
        </a:p>
      </dgm:t>
    </dgm:pt>
    <dgm:pt modelId="{CB27A5BD-E856-4E76-923B-B42E899D4B67}" type="sibTrans" cxnId="{53D91733-9AC4-49CA-B0DB-616FE10650B6}">
      <dgm:prSet/>
      <dgm:spPr/>
      <dgm:t>
        <a:bodyPr/>
        <a:lstStyle/>
        <a:p>
          <a:endParaRPr lang="es-ES"/>
        </a:p>
      </dgm:t>
    </dgm:pt>
    <dgm:pt modelId="{02A01FAE-B37A-46A2-BED8-AEE95F1A58F0}" type="pres">
      <dgm:prSet presAssocID="{2F2D7A11-727C-44B5-B061-998539CEB650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4AAA798D-F863-4693-84D7-CFF92D64EA99}" type="pres">
      <dgm:prSet presAssocID="{2F2D7A11-727C-44B5-B061-998539CEB650}" presName="children" presStyleCnt="0"/>
      <dgm:spPr/>
      <dgm:t>
        <a:bodyPr/>
        <a:lstStyle/>
        <a:p>
          <a:endParaRPr lang="es-ES_tradnl"/>
        </a:p>
      </dgm:t>
    </dgm:pt>
    <dgm:pt modelId="{F90E31B8-0C75-4229-9210-5F54310E537E}" type="pres">
      <dgm:prSet presAssocID="{2F2D7A11-727C-44B5-B061-998539CEB650}" presName="child1group" presStyleCnt="0"/>
      <dgm:spPr/>
      <dgm:t>
        <a:bodyPr/>
        <a:lstStyle/>
        <a:p>
          <a:endParaRPr lang="es-ES_tradnl"/>
        </a:p>
      </dgm:t>
    </dgm:pt>
    <dgm:pt modelId="{00333001-7092-4E54-B1CD-0FF9D660831E}" type="pres">
      <dgm:prSet presAssocID="{2F2D7A11-727C-44B5-B061-998539CEB650}" presName="child1" presStyleLbl="bgAcc1" presStyleIdx="0" presStyleCnt="3"/>
      <dgm:spPr/>
      <dgm:t>
        <a:bodyPr/>
        <a:lstStyle/>
        <a:p>
          <a:endParaRPr lang="es-ES"/>
        </a:p>
      </dgm:t>
    </dgm:pt>
    <dgm:pt modelId="{631A66BD-DDC2-46B3-801E-96302F766873}" type="pres">
      <dgm:prSet presAssocID="{2F2D7A11-727C-44B5-B061-998539CEB650}" presName="child1Text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1619258-5862-4515-A69D-AF775F4968BD}" type="pres">
      <dgm:prSet presAssocID="{2F2D7A11-727C-44B5-B061-998539CEB650}" presName="child2group" presStyleCnt="0"/>
      <dgm:spPr/>
      <dgm:t>
        <a:bodyPr/>
        <a:lstStyle/>
        <a:p>
          <a:endParaRPr lang="es-ES_tradnl"/>
        </a:p>
      </dgm:t>
    </dgm:pt>
    <dgm:pt modelId="{CF471686-D2B2-4D35-B93D-6A27B9104628}" type="pres">
      <dgm:prSet presAssocID="{2F2D7A11-727C-44B5-B061-998539CEB650}" presName="child2" presStyleLbl="bgAcc1" presStyleIdx="1" presStyleCnt="3"/>
      <dgm:spPr/>
      <dgm:t>
        <a:bodyPr/>
        <a:lstStyle/>
        <a:p>
          <a:endParaRPr lang="es-ES"/>
        </a:p>
      </dgm:t>
    </dgm:pt>
    <dgm:pt modelId="{7A2A6B22-C708-47AA-AAA8-A605D25A14B5}" type="pres">
      <dgm:prSet presAssocID="{2F2D7A11-727C-44B5-B061-998539CEB650}" presName="child2Text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3B8804D-5D5D-4B4A-BD3C-1FFF27ABC300}" type="pres">
      <dgm:prSet presAssocID="{2F2D7A11-727C-44B5-B061-998539CEB650}" presName="child3group" presStyleCnt="0"/>
      <dgm:spPr/>
      <dgm:t>
        <a:bodyPr/>
        <a:lstStyle/>
        <a:p>
          <a:endParaRPr lang="es-ES_tradnl"/>
        </a:p>
      </dgm:t>
    </dgm:pt>
    <dgm:pt modelId="{C6D80D56-1168-4EFD-A951-136DD3DAEB3C}" type="pres">
      <dgm:prSet presAssocID="{2F2D7A11-727C-44B5-B061-998539CEB650}" presName="child3" presStyleLbl="bgAcc1" presStyleIdx="2" presStyleCnt="3"/>
      <dgm:spPr/>
      <dgm:t>
        <a:bodyPr/>
        <a:lstStyle/>
        <a:p>
          <a:endParaRPr lang="es-ES"/>
        </a:p>
      </dgm:t>
    </dgm:pt>
    <dgm:pt modelId="{203C3600-8C89-4103-95E0-3BBE12B8D882}" type="pres">
      <dgm:prSet presAssocID="{2F2D7A11-727C-44B5-B061-998539CEB650}" presName="child3Text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EA19E31-B218-4355-BB2A-15E941C534EF}" type="pres">
      <dgm:prSet presAssocID="{2F2D7A11-727C-44B5-B061-998539CEB650}" presName="childPlaceholder" presStyleCnt="0"/>
      <dgm:spPr/>
      <dgm:t>
        <a:bodyPr/>
        <a:lstStyle/>
        <a:p>
          <a:endParaRPr lang="es-ES_tradnl"/>
        </a:p>
      </dgm:t>
    </dgm:pt>
    <dgm:pt modelId="{C19CED3F-31D9-4DA7-96EC-668EEC423DA1}" type="pres">
      <dgm:prSet presAssocID="{2F2D7A11-727C-44B5-B061-998539CEB650}" presName="circle" presStyleCnt="0"/>
      <dgm:spPr/>
      <dgm:t>
        <a:bodyPr/>
        <a:lstStyle/>
        <a:p>
          <a:endParaRPr lang="es-ES_tradnl"/>
        </a:p>
      </dgm:t>
    </dgm:pt>
    <dgm:pt modelId="{08E7EDD9-68B5-41F4-ABCF-9989F96F1499}" type="pres">
      <dgm:prSet presAssocID="{2F2D7A11-727C-44B5-B061-998539CEB650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B167185-412F-4896-BBD2-4EC1EE90A101}" type="pres">
      <dgm:prSet presAssocID="{2F2D7A11-727C-44B5-B061-998539CEB650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8016101-DC24-4FCE-B0C5-593C3D5DE830}" type="pres">
      <dgm:prSet presAssocID="{2F2D7A11-727C-44B5-B061-998539CEB650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86841E6-AB89-4685-AA03-FC6A8CDD2770}" type="pres">
      <dgm:prSet presAssocID="{2F2D7A11-727C-44B5-B061-998539CEB650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160232D-985D-4824-82F0-0EB08A422809}" type="pres">
      <dgm:prSet presAssocID="{2F2D7A11-727C-44B5-B061-998539CEB650}" presName="quadrantPlaceholder" presStyleCnt="0"/>
      <dgm:spPr/>
      <dgm:t>
        <a:bodyPr/>
        <a:lstStyle/>
        <a:p>
          <a:endParaRPr lang="es-ES_tradnl"/>
        </a:p>
      </dgm:t>
    </dgm:pt>
    <dgm:pt modelId="{9CA0804C-980F-45F5-9405-C89B0180648E}" type="pres">
      <dgm:prSet presAssocID="{2F2D7A11-727C-44B5-B061-998539CEB650}" presName="center1" presStyleLbl="fgShp" presStyleIdx="0" presStyleCnt="2"/>
      <dgm:spPr/>
      <dgm:t>
        <a:bodyPr/>
        <a:lstStyle/>
        <a:p>
          <a:endParaRPr lang="es-ES_tradnl"/>
        </a:p>
      </dgm:t>
    </dgm:pt>
    <dgm:pt modelId="{A4B79F37-951C-4E93-8B54-91EB7A4FD8C8}" type="pres">
      <dgm:prSet presAssocID="{2F2D7A11-727C-44B5-B061-998539CEB650}" presName="center2" presStyleLbl="fgShp" presStyleIdx="1" presStyleCnt="2"/>
      <dgm:spPr/>
      <dgm:t>
        <a:bodyPr/>
        <a:lstStyle/>
        <a:p>
          <a:endParaRPr lang="es-ES_tradnl"/>
        </a:p>
      </dgm:t>
    </dgm:pt>
  </dgm:ptLst>
  <dgm:cxnLst>
    <dgm:cxn modelId="{9C0EA945-9628-4F8C-AA19-F2E89A911C48}" type="presOf" srcId="{DD9DF411-E5FA-40CC-ABDE-F02D77A020FD}" destId="{C6D80D56-1168-4EFD-A951-136DD3DAEB3C}" srcOrd="0" destOrd="0" presId="urn:microsoft.com/office/officeart/2005/8/layout/cycle4"/>
    <dgm:cxn modelId="{7C6F6DFD-369B-624B-9A4D-B9F86AE16645}" type="presOf" srcId="{2F2D7A11-727C-44B5-B061-998539CEB650}" destId="{02A01FAE-B37A-46A2-BED8-AEE95F1A58F0}" srcOrd="0" destOrd="0" presId="urn:microsoft.com/office/officeart/2005/8/layout/cycle4"/>
    <dgm:cxn modelId="{D4F01609-A898-42F5-B7FD-79BE99205FFF}" type="presOf" srcId="{DD9DF411-E5FA-40CC-ABDE-F02D77A020FD}" destId="{203C3600-8C89-4103-95E0-3BBE12B8D882}" srcOrd="1" destOrd="0" presId="urn:microsoft.com/office/officeart/2005/8/layout/cycle4"/>
    <dgm:cxn modelId="{DF961B82-0C7C-417F-871C-46698F880380}" type="presOf" srcId="{1BC9016C-3B5B-4154-B0BF-730C9E7BE92D}" destId="{00333001-7092-4E54-B1CD-0FF9D660831E}" srcOrd="0" destOrd="1" presId="urn:microsoft.com/office/officeart/2005/8/layout/cycle4"/>
    <dgm:cxn modelId="{10DAC98E-1A6D-41EC-9780-FCAE2B60DC23}" type="presOf" srcId="{61C1F0EB-6464-4567-81AA-4BE27B458237}" destId="{631A66BD-DDC2-46B3-801E-96302F766873}" srcOrd="1" destOrd="0" presId="urn:microsoft.com/office/officeart/2005/8/layout/cycle4"/>
    <dgm:cxn modelId="{94CB300A-6415-45AB-BF8B-C2C12E327236}" srcId="{2F2D7A11-727C-44B5-B061-998539CEB650}" destId="{3AA339A1-3A87-416C-A96B-3CEBF1E99248}" srcOrd="0" destOrd="0" parTransId="{8E4986B6-8F34-44A8-9F33-B7AA062F2696}" sibTransId="{05E93B87-C4F8-43FB-832B-5A4A07FDBB51}"/>
    <dgm:cxn modelId="{BBE79B51-43C5-4837-9698-F8EC5B89EC20}" srcId="{CB668CE9-96EE-4301-94D6-EF91C574C132}" destId="{6D137C1C-4B82-4186-AF60-D0FE4518A6B8}" srcOrd="0" destOrd="0" parTransId="{C6F86705-72D1-4F62-A8F6-20ED0185D721}" sibTransId="{A13402F1-8ABF-405A-AB11-7337211C0C57}"/>
    <dgm:cxn modelId="{DB634CBF-3DC6-440A-A54D-5D8F243839C4}" srcId="{2F2D7A11-727C-44B5-B061-998539CEB650}" destId="{CB668CE9-96EE-4301-94D6-EF91C574C132}" srcOrd="1" destOrd="0" parTransId="{A3C34A93-4047-4304-A16F-4CAC855DC47F}" sibTransId="{6BF0FAFC-E596-4F48-9886-FF6C05C2E9B7}"/>
    <dgm:cxn modelId="{C128AA16-8680-4719-9C89-4825A6A2BE5C}" srcId="{2F2D7A11-727C-44B5-B061-998539CEB650}" destId="{76E0CCC7-C5CA-411A-9D71-47DAFCF8CF47}" srcOrd="2" destOrd="0" parTransId="{12A9246E-8276-4A9C-8AD8-E5EB33897FBD}" sibTransId="{6215791E-E2FD-4200-8D70-CF34A116B58A}"/>
    <dgm:cxn modelId="{D7635D45-D3EF-4843-A4BA-54C7253A3822}" type="presOf" srcId="{61C1F0EB-6464-4567-81AA-4BE27B458237}" destId="{00333001-7092-4E54-B1CD-0FF9D660831E}" srcOrd="0" destOrd="0" presId="urn:microsoft.com/office/officeart/2005/8/layout/cycle4"/>
    <dgm:cxn modelId="{1BB2BE4E-FB68-0F48-8C65-F1AC8584E183}" type="presOf" srcId="{3AA339A1-3A87-416C-A96B-3CEBF1E99248}" destId="{08E7EDD9-68B5-41F4-ABCF-9989F96F1499}" srcOrd="0" destOrd="0" presId="urn:microsoft.com/office/officeart/2005/8/layout/cycle4"/>
    <dgm:cxn modelId="{E82535F5-3527-4795-9F87-039C7E15E079}" srcId="{76E0CCC7-C5CA-411A-9D71-47DAFCF8CF47}" destId="{DD9DF411-E5FA-40CC-ABDE-F02D77A020FD}" srcOrd="0" destOrd="0" parTransId="{64110E3B-BEC9-4D03-9F93-2FC92BAAF8CA}" sibTransId="{655BDBE8-A99E-495E-8FC5-B409D5040366}"/>
    <dgm:cxn modelId="{B53EE736-6EE5-44F7-B4A2-1006DAE77326}" type="presOf" srcId="{76E0CCC7-C5CA-411A-9D71-47DAFCF8CF47}" destId="{48016101-DC24-4FCE-B0C5-593C3D5DE830}" srcOrd="0" destOrd="0" presId="urn:microsoft.com/office/officeart/2005/8/layout/cycle4"/>
    <dgm:cxn modelId="{C35E3AFD-B800-4A82-9E72-E5011BA0615B}" srcId="{3AA339A1-3A87-416C-A96B-3CEBF1E99248}" destId="{61C1F0EB-6464-4567-81AA-4BE27B458237}" srcOrd="0" destOrd="0" parTransId="{C37D25B3-1E51-4FDC-890E-FCDF665A0E47}" sibTransId="{22415B54-7A80-4CEA-ADF6-7C381AED1421}"/>
    <dgm:cxn modelId="{8DA003B3-C6D4-40F2-8CA6-A7AE4D3453A5}" type="presOf" srcId="{6D137C1C-4B82-4186-AF60-D0FE4518A6B8}" destId="{CF471686-D2B2-4D35-B93D-6A27B9104628}" srcOrd="0" destOrd="0" presId="urn:microsoft.com/office/officeart/2005/8/layout/cycle4"/>
    <dgm:cxn modelId="{24ABECEB-8841-45B8-BD98-88B62BDE1F07}" type="presOf" srcId="{CB668CE9-96EE-4301-94D6-EF91C574C132}" destId="{BB167185-412F-4896-BBD2-4EC1EE90A101}" srcOrd="0" destOrd="0" presId="urn:microsoft.com/office/officeart/2005/8/layout/cycle4"/>
    <dgm:cxn modelId="{810BFAE8-261B-4602-AEAD-D7BA767EC76A}" type="presOf" srcId="{6D137C1C-4B82-4186-AF60-D0FE4518A6B8}" destId="{7A2A6B22-C708-47AA-AAA8-A605D25A14B5}" srcOrd="1" destOrd="0" presId="urn:microsoft.com/office/officeart/2005/8/layout/cycle4"/>
    <dgm:cxn modelId="{53D91733-9AC4-49CA-B0DB-616FE10650B6}" srcId="{3AA339A1-3A87-416C-A96B-3CEBF1E99248}" destId="{1BC9016C-3B5B-4154-B0BF-730C9E7BE92D}" srcOrd="1" destOrd="0" parTransId="{9C2F361A-E9C5-4A2D-8D9B-FA33003E102C}" sibTransId="{CB27A5BD-E856-4E76-923B-B42E899D4B67}"/>
    <dgm:cxn modelId="{14549726-1A95-4A73-A11C-845102E88039}" type="presOf" srcId="{1BC9016C-3B5B-4154-B0BF-730C9E7BE92D}" destId="{631A66BD-DDC2-46B3-801E-96302F766873}" srcOrd="1" destOrd="1" presId="urn:microsoft.com/office/officeart/2005/8/layout/cycle4"/>
    <dgm:cxn modelId="{B045B510-BD68-994C-A601-D29B520329CD}" type="presParOf" srcId="{02A01FAE-B37A-46A2-BED8-AEE95F1A58F0}" destId="{4AAA798D-F863-4693-84D7-CFF92D64EA99}" srcOrd="0" destOrd="0" presId="urn:microsoft.com/office/officeart/2005/8/layout/cycle4"/>
    <dgm:cxn modelId="{C8646349-7AED-654B-B7E0-8AC1B1D93B6C}" type="presParOf" srcId="{4AAA798D-F863-4693-84D7-CFF92D64EA99}" destId="{F90E31B8-0C75-4229-9210-5F54310E537E}" srcOrd="0" destOrd="0" presId="urn:microsoft.com/office/officeart/2005/8/layout/cycle4"/>
    <dgm:cxn modelId="{7C1031E9-2E9D-A347-9C0A-1C9EEC153EB6}" type="presParOf" srcId="{F90E31B8-0C75-4229-9210-5F54310E537E}" destId="{00333001-7092-4E54-B1CD-0FF9D660831E}" srcOrd="0" destOrd="0" presId="urn:microsoft.com/office/officeart/2005/8/layout/cycle4"/>
    <dgm:cxn modelId="{08F6C338-E029-2A47-A9DD-F0E62ED464DE}" type="presParOf" srcId="{F90E31B8-0C75-4229-9210-5F54310E537E}" destId="{631A66BD-DDC2-46B3-801E-96302F766873}" srcOrd="1" destOrd="0" presId="urn:microsoft.com/office/officeart/2005/8/layout/cycle4"/>
    <dgm:cxn modelId="{6A56C6A9-258E-5E40-BA8B-573F0EE7E969}" type="presParOf" srcId="{4AAA798D-F863-4693-84D7-CFF92D64EA99}" destId="{11619258-5862-4515-A69D-AF775F4968BD}" srcOrd="1" destOrd="0" presId="urn:microsoft.com/office/officeart/2005/8/layout/cycle4"/>
    <dgm:cxn modelId="{2D572809-DEF3-3242-BB90-0706F98E5601}" type="presParOf" srcId="{11619258-5862-4515-A69D-AF775F4968BD}" destId="{CF471686-D2B2-4D35-B93D-6A27B9104628}" srcOrd="0" destOrd="0" presId="urn:microsoft.com/office/officeart/2005/8/layout/cycle4"/>
    <dgm:cxn modelId="{15D22E32-0351-7242-86F0-F4C5B5D98CCB}" type="presParOf" srcId="{11619258-5862-4515-A69D-AF775F4968BD}" destId="{7A2A6B22-C708-47AA-AAA8-A605D25A14B5}" srcOrd="1" destOrd="0" presId="urn:microsoft.com/office/officeart/2005/8/layout/cycle4"/>
    <dgm:cxn modelId="{4359B21D-99A1-1A4D-841A-F93469DA010E}" type="presParOf" srcId="{4AAA798D-F863-4693-84D7-CFF92D64EA99}" destId="{F3B8804D-5D5D-4B4A-BD3C-1FFF27ABC300}" srcOrd="2" destOrd="0" presId="urn:microsoft.com/office/officeart/2005/8/layout/cycle4"/>
    <dgm:cxn modelId="{A498580F-32C9-F142-BD27-3458FA4BB0F9}" type="presParOf" srcId="{F3B8804D-5D5D-4B4A-BD3C-1FFF27ABC300}" destId="{C6D80D56-1168-4EFD-A951-136DD3DAEB3C}" srcOrd="0" destOrd="0" presId="urn:microsoft.com/office/officeart/2005/8/layout/cycle4"/>
    <dgm:cxn modelId="{2851CC7B-C6FD-D04F-AED1-09073795C495}" type="presParOf" srcId="{F3B8804D-5D5D-4B4A-BD3C-1FFF27ABC300}" destId="{203C3600-8C89-4103-95E0-3BBE12B8D882}" srcOrd="1" destOrd="0" presId="urn:microsoft.com/office/officeart/2005/8/layout/cycle4"/>
    <dgm:cxn modelId="{4D28E3BF-3A3F-7B4F-B339-9DAB9478BA09}" type="presParOf" srcId="{4AAA798D-F863-4693-84D7-CFF92D64EA99}" destId="{BEA19E31-B218-4355-BB2A-15E941C534EF}" srcOrd="3" destOrd="0" presId="urn:microsoft.com/office/officeart/2005/8/layout/cycle4"/>
    <dgm:cxn modelId="{B4CE5407-E7EA-4A4E-9B4E-0BCAB60BB3DE}" type="presParOf" srcId="{02A01FAE-B37A-46A2-BED8-AEE95F1A58F0}" destId="{C19CED3F-31D9-4DA7-96EC-668EEC423DA1}" srcOrd="1" destOrd="0" presId="urn:microsoft.com/office/officeart/2005/8/layout/cycle4"/>
    <dgm:cxn modelId="{F22F1C0E-2369-EC42-8FD2-6D8387D91D22}" type="presParOf" srcId="{C19CED3F-31D9-4DA7-96EC-668EEC423DA1}" destId="{08E7EDD9-68B5-41F4-ABCF-9989F96F1499}" srcOrd="0" destOrd="0" presId="urn:microsoft.com/office/officeart/2005/8/layout/cycle4"/>
    <dgm:cxn modelId="{A3D9C095-E793-D841-A3B7-D2BD3230DBEC}" type="presParOf" srcId="{C19CED3F-31D9-4DA7-96EC-668EEC423DA1}" destId="{BB167185-412F-4896-BBD2-4EC1EE90A101}" srcOrd="1" destOrd="0" presId="urn:microsoft.com/office/officeart/2005/8/layout/cycle4"/>
    <dgm:cxn modelId="{7D0A497E-C4F8-3046-9BF5-5203F2C8EB0A}" type="presParOf" srcId="{C19CED3F-31D9-4DA7-96EC-668EEC423DA1}" destId="{48016101-DC24-4FCE-B0C5-593C3D5DE830}" srcOrd="2" destOrd="0" presId="urn:microsoft.com/office/officeart/2005/8/layout/cycle4"/>
    <dgm:cxn modelId="{DAA67BA7-F4DC-8D4A-9E67-6A33D5B55819}" type="presParOf" srcId="{C19CED3F-31D9-4DA7-96EC-668EEC423DA1}" destId="{886841E6-AB89-4685-AA03-FC6A8CDD2770}" srcOrd="3" destOrd="0" presId="urn:microsoft.com/office/officeart/2005/8/layout/cycle4"/>
    <dgm:cxn modelId="{67E4E343-1C61-204D-A387-256C5D8E63B4}" type="presParOf" srcId="{C19CED3F-31D9-4DA7-96EC-668EEC423DA1}" destId="{1160232D-985D-4824-82F0-0EB08A422809}" srcOrd="4" destOrd="0" presId="urn:microsoft.com/office/officeart/2005/8/layout/cycle4"/>
    <dgm:cxn modelId="{5C033D79-1B0E-5D4C-BA95-53684F7B3116}" type="presParOf" srcId="{02A01FAE-B37A-46A2-BED8-AEE95F1A58F0}" destId="{9CA0804C-980F-45F5-9405-C89B0180648E}" srcOrd="2" destOrd="0" presId="urn:microsoft.com/office/officeart/2005/8/layout/cycle4"/>
    <dgm:cxn modelId="{C31A87C6-F213-6C4B-93EB-025D855BE336}" type="presParOf" srcId="{02A01FAE-B37A-46A2-BED8-AEE95F1A58F0}" destId="{A4B79F37-951C-4E93-8B54-91EB7A4FD8C8}" srcOrd="3" destOrd="0" presId="urn:microsoft.com/office/officeart/2005/8/layout/cycle4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F2D7A11-727C-44B5-B061-998539CEB650}" type="doc">
      <dgm:prSet loTypeId="urn:microsoft.com/office/officeart/2005/8/layout/cycle4" loCatId="matrix" qsTypeId="urn:microsoft.com/office/officeart/2005/8/quickstyle/3d2" qsCatId="3D" csTypeId="urn:microsoft.com/office/officeart/2005/8/colors/accent1_4" csCatId="accent1" phldr="1"/>
      <dgm:spPr/>
      <dgm:t>
        <a:bodyPr/>
        <a:lstStyle/>
        <a:p>
          <a:endParaRPr lang="es-ES"/>
        </a:p>
      </dgm:t>
    </dgm:pt>
    <dgm:pt modelId="{3AA339A1-3A87-416C-A96B-3CEBF1E99248}">
      <dgm:prSet phldrT="[Texto]" custT="1"/>
      <dgm:spPr/>
      <dgm:t>
        <a:bodyPr/>
        <a:lstStyle/>
        <a:p>
          <a:r>
            <a:rPr lang="es-ES" sz="2000" b="1" dirty="0" smtClean="0"/>
            <a:t>MARCA PERSONAL</a:t>
          </a:r>
          <a:endParaRPr lang="es-ES" sz="2000" b="1" dirty="0"/>
        </a:p>
      </dgm:t>
    </dgm:pt>
    <dgm:pt modelId="{8E4986B6-8F34-44A8-9F33-B7AA062F2696}" type="parTrans" cxnId="{94CB300A-6415-45AB-BF8B-C2C12E327236}">
      <dgm:prSet/>
      <dgm:spPr/>
      <dgm:t>
        <a:bodyPr/>
        <a:lstStyle/>
        <a:p>
          <a:endParaRPr lang="es-ES"/>
        </a:p>
      </dgm:t>
    </dgm:pt>
    <dgm:pt modelId="{05E93B87-C4F8-43FB-832B-5A4A07FDBB51}" type="sibTrans" cxnId="{94CB300A-6415-45AB-BF8B-C2C12E327236}">
      <dgm:prSet/>
      <dgm:spPr/>
      <dgm:t>
        <a:bodyPr/>
        <a:lstStyle/>
        <a:p>
          <a:endParaRPr lang="es-ES"/>
        </a:p>
      </dgm:t>
    </dgm:pt>
    <dgm:pt modelId="{8F8F1A65-25D6-460D-B709-63CA9B4DDCE0}">
      <dgm:prSet phldrT="[Texto]" custT="1"/>
      <dgm:spPr/>
      <dgm:t>
        <a:bodyPr/>
        <a:lstStyle/>
        <a:p>
          <a:r>
            <a:rPr lang="es-ES" sz="2000" b="1" dirty="0" smtClean="0"/>
            <a:t>CONTEXTO CERCANO</a:t>
          </a:r>
          <a:endParaRPr lang="es-ES" sz="2000" b="1" dirty="0"/>
        </a:p>
      </dgm:t>
    </dgm:pt>
    <dgm:pt modelId="{0EB57297-D22C-45F0-A23D-6FBFC2564CD1}" type="parTrans" cxnId="{5B5FE9FD-DD22-46FC-A1EE-DF1152EBEFBA}">
      <dgm:prSet/>
      <dgm:spPr/>
      <dgm:t>
        <a:bodyPr/>
        <a:lstStyle/>
        <a:p>
          <a:endParaRPr lang="es-ES"/>
        </a:p>
      </dgm:t>
    </dgm:pt>
    <dgm:pt modelId="{7995017F-F80C-4D72-8522-75706D28DEBF}" type="sibTrans" cxnId="{5B5FE9FD-DD22-46FC-A1EE-DF1152EBEFBA}">
      <dgm:prSet/>
      <dgm:spPr/>
      <dgm:t>
        <a:bodyPr/>
        <a:lstStyle/>
        <a:p>
          <a:endParaRPr lang="es-ES"/>
        </a:p>
      </dgm:t>
    </dgm:pt>
    <dgm:pt modelId="{52092385-4F04-43B8-8C43-B02A173E6018}">
      <dgm:prSet phldrT="[Texto]"/>
      <dgm:spPr/>
      <dgm:t>
        <a:bodyPr/>
        <a:lstStyle/>
        <a:p>
          <a:r>
            <a:rPr lang="es-ES" dirty="0" err="1" smtClean="0"/>
            <a:t>Meet</a:t>
          </a:r>
          <a:r>
            <a:rPr lang="es-ES" dirty="0" smtClean="0"/>
            <a:t> Up</a:t>
          </a:r>
          <a:endParaRPr lang="es-ES" dirty="0"/>
        </a:p>
      </dgm:t>
    </dgm:pt>
    <dgm:pt modelId="{18D8276F-D5B4-44C3-B81C-E3F7D59AD389}" type="parTrans" cxnId="{8F726529-5D34-4421-916E-FE4E82D9BCBD}">
      <dgm:prSet/>
      <dgm:spPr/>
      <dgm:t>
        <a:bodyPr/>
        <a:lstStyle/>
        <a:p>
          <a:endParaRPr lang="es-ES"/>
        </a:p>
      </dgm:t>
    </dgm:pt>
    <dgm:pt modelId="{BABB0720-74EC-4D43-8BBD-FC855F24E57D}" type="sibTrans" cxnId="{8F726529-5D34-4421-916E-FE4E82D9BCBD}">
      <dgm:prSet/>
      <dgm:spPr/>
      <dgm:t>
        <a:bodyPr/>
        <a:lstStyle/>
        <a:p>
          <a:endParaRPr lang="es-ES"/>
        </a:p>
      </dgm:t>
    </dgm:pt>
    <dgm:pt modelId="{CB668CE9-96EE-4301-94D6-EF91C574C132}">
      <dgm:prSet phldrT="[Texto]" custT="1"/>
      <dgm:spPr/>
      <dgm:t>
        <a:bodyPr/>
        <a:lstStyle/>
        <a:p>
          <a:r>
            <a:rPr lang="es-ES" sz="2000" b="1" dirty="0" smtClean="0"/>
            <a:t>AUTO</a:t>
          </a:r>
        </a:p>
        <a:p>
          <a:r>
            <a:rPr lang="es-ES" sz="1400" b="1" dirty="0" smtClean="0"/>
            <a:t>CANDIDATURA</a:t>
          </a:r>
          <a:endParaRPr lang="es-ES" sz="1000" b="1" dirty="0"/>
        </a:p>
      </dgm:t>
    </dgm:pt>
    <dgm:pt modelId="{A3C34A93-4047-4304-A16F-4CAC855DC47F}" type="parTrans" cxnId="{DB634CBF-3DC6-440A-A54D-5D8F243839C4}">
      <dgm:prSet/>
      <dgm:spPr/>
      <dgm:t>
        <a:bodyPr/>
        <a:lstStyle/>
        <a:p>
          <a:endParaRPr lang="es-ES"/>
        </a:p>
      </dgm:t>
    </dgm:pt>
    <dgm:pt modelId="{6BF0FAFC-E596-4F48-9886-FF6C05C2E9B7}" type="sibTrans" cxnId="{DB634CBF-3DC6-440A-A54D-5D8F243839C4}">
      <dgm:prSet/>
      <dgm:spPr/>
      <dgm:t>
        <a:bodyPr/>
        <a:lstStyle/>
        <a:p>
          <a:endParaRPr lang="es-ES"/>
        </a:p>
      </dgm:t>
    </dgm:pt>
    <dgm:pt modelId="{6D137C1C-4B82-4186-AF60-D0FE4518A6B8}">
      <dgm:prSet phldrT="[Texto]"/>
      <dgm:spPr/>
      <dgm:t>
        <a:bodyPr/>
        <a:lstStyle/>
        <a:p>
          <a:r>
            <a:rPr lang="es-ES" dirty="0" smtClean="0"/>
            <a:t>Búsqueda Activa de Empleo</a:t>
          </a:r>
          <a:endParaRPr lang="es-ES" dirty="0"/>
        </a:p>
      </dgm:t>
    </dgm:pt>
    <dgm:pt modelId="{C6F86705-72D1-4F62-A8F6-20ED0185D721}" type="parTrans" cxnId="{BBE79B51-43C5-4837-9698-F8EC5B89EC20}">
      <dgm:prSet/>
      <dgm:spPr/>
      <dgm:t>
        <a:bodyPr/>
        <a:lstStyle/>
        <a:p>
          <a:endParaRPr lang="es-ES"/>
        </a:p>
      </dgm:t>
    </dgm:pt>
    <dgm:pt modelId="{A13402F1-8ABF-405A-AB11-7337211C0C57}" type="sibTrans" cxnId="{BBE79B51-43C5-4837-9698-F8EC5B89EC20}">
      <dgm:prSet/>
      <dgm:spPr/>
      <dgm:t>
        <a:bodyPr/>
        <a:lstStyle/>
        <a:p>
          <a:endParaRPr lang="es-ES"/>
        </a:p>
      </dgm:t>
    </dgm:pt>
    <dgm:pt modelId="{76E0CCC7-C5CA-411A-9D71-47DAFCF8CF47}">
      <dgm:prSet phldrT="[Texto]" custT="1"/>
      <dgm:spPr/>
      <dgm:t>
        <a:bodyPr/>
        <a:lstStyle/>
        <a:p>
          <a:r>
            <a:rPr lang="es-ES" sz="1800" b="1" dirty="0" smtClean="0"/>
            <a:t>FORMACIÓN</a:t>
          </a:r>
          <a:endParaRPr lang="es-ES" sz="1900" b="1" dirty="0"/>
        </a:p>
      </dgm:t>
    </dgm:pt>
    <dgm:pt modelId="{12A9246E-8276-4A9C-8AD8-E5EB33897FBD}" type="parTrans" cxnId="{C128AA16-8680-4719-9C89-4825A6A2BE5C}">
      <dgm:prSet/>
      <dgm:spPr/>
      <dgm:t>
        <a:bodyPr/>
        <a:lstStyle/>
        <a:p>
          <a:endParaRPr lang="es-ES"/>
        </a:p>
      </dgm:t>
    </dgm:pt>
    <dgm:pt modelId="{6215791E-E2FD-4200-8D70-CF34A116B58A}" type="sibTrans" cxnId="{C128AA16-8680-4719-9C89-4825A6A2BE5C}">
      <dgm:prSet/>
      <dgm:spPr/>
      <dgm:t>
        <a:bodyPr/>
        <a:lstStyle/>
        <a:p>
          <a:endParaRPr lang="es-ES"/>
        </a:p>
      </dgm:t>
    </dgm:pt>
    <dgm:pt modelId="{DD9DF411-E5FA-40CC-ABDE-F02D77A020FD}">
      <dgm:prSet phldrT="[Texto]"/>
      <dgm:spPr/>
      <dgm:t>
        <a:bodyPr/>
        <a:lstStyle/>
        <a:p>
          <a:pPr algn="ctr"/>
          <a:r>
            <a:rPr lang="es-ES" dirty="0" smtClean="0"/>
            <a:t>Cápsulas Formativas</a:t>
          </a:r>
          <a:endParaRPr lang="es-ES" dirty="0"/>
        </a:p>
      </dgm:t>
    </dgm:pt>
    <dgm:pt modelId="{64110E3B-BEC9-4D03-9F93-2FC92BAAF8CA}" type="parTrans" cxnId="{E82535F5-3527-4795-9F87-039C7E15E079}">
      <dgm:prSet/>
      <dgm:spPr/>
      <dgm:t>
        <a:bodyPr/>
        <a:lstStyle/>
        <a:p>
          <a:endParaRPr lang="es-ES"/>
        </a:p>
      </dgm:t>
    </dgm:pt>
    <dgm:pt modelId="{655BDBE8-A99E-495E-8FC5-B409D5040366}" type="sibTrans" cxnId="{E82535F5-3527-4795-9F87-039C7E15E079}">
      <dgm:prSet/>
      <dgm:spPr/>
      <dgm:t>
        <a:bodyPr/>
        <a:lstStyle/>
        <a:p>
          <a:endParaRPr lang="es-ES"/>
        </a:p>
      </dgm:t>
    </dgm:pt>
    <dgm:pt modelId="{109066CF-46FC-4BB3-8B47-8C541083205F}">
      <dgm:prSet phldrT="[Texto]"/>
      <dgm:spPr/>
      <dgm:t>
        <a:bodyPr/>
        <a:lstStyle/>
        <a:p>
          <a:r>
            <a:rPr lang="es-ES" dirty="0" smtClean="0"/>
            <a:t>Identidad Digital</a:t>
          </a:r>
          <a:endParaRPr lang="es-ES" dirty="0"/>
        </a:p>
      </dgm:t>
    </dgm:pt>
    <dgm:pt modelId="{5B723EA8-4ADD-414B-98BA-C7E242BAA5D8}" type="parTrans" cxnId="{F40DFBE1-D641-407D-B718-DC2F3BF049C2}">
      <dgm:prSet/>
      <dgm:spPr/>
      <dgm:t>
        <a:bodyPr/>
        <a:lstStyle/>
        <a:p>
          <a:endParaRPr lang="es-ES"/>
        </a:p>
      </dgm:t>
    </dgm:pt>
    <dgm:pt modelId="{2149BC11-B04C-419A-9BBC-17A98328CE92}" type="sibTrans" cxnId="{F40DFBE1-D641-407D-B718-DC2F3BF049C2}">
      <dgm:prSet/>
      <dgm:spPr/>
      <dgm:t>
        <a:bodyPr/>
        <a:lstStyle/>
        <a:p>
          <a:endParaRPr lang="es-ES"/>
        </a:p>
      </dgm:t>
    </dgm:pt>
    <dgm:pt modelId="{7D2BE702-0FE1-439E-B9EF-0219547F4678}">
      <dgm:prSet phldrT="[Texto]"/>
      <dgm:spPr/>
      <dgm:t>
        <a:bodyPr/>
        <a:lstStyle/>
        <a:p>
          <a:r>
            <a:rPr lang="es-ES" dirty="0" smtClean="0"/>
            <a:t>Huella digital</a:t>
          </a:r>
          <a:endParaRPr lang="es-ES" dirty="0"/>
        </a:p>
      </dgm:t>
    </dgm:pt>
    <dgm:pt modelId="{E601D364-0809-4608-92D2-3E6DF6B7B457}" type="parTrans" cxnId="{2B6F2FE1-DC59-492F-AF9B-CAFFF001DC27}">
      <dgm:prSet/>
      <dgm:spPr/>
      <dgm:t>
        <a:bodyPr/>
        <a:lstStyle/>
        <a:p>
          <a:endParaRPr lang="es-ES"/>
        </a:p>
      </dgm:t>
    </dgm:pt>
    <dgm:pt modelId="{75F214BA-CDE0-4980-B8A1-3ADEADC2FA91}" type="sibTrans" cxnId="{2B6F2FE1-DC59-492F-AF9B-CAFFF001DC27}">
      <dgm:prSet/>
      <dgm:spPr/>
      <dgm:t>
        <a:bodyPr/>
        <a:lstStyle/>
        <a:p>
          <a:endParaRPr lang="es-ES"/>
        </a:p>
      </dgm:t>
    </dgm:pt>
    <dgm:pt modelId="{02A01FAE-B37A-46A2-BED8-AEE95F1A58F0}" type="pres">
      <dgm:prSet presAssocID="{2F2D7A11-727C-44B5-B061-998539CEB650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4AAA798D-F863-4693-84D7-CFF92D64EA99}" type="pres">
      <dgm:prSet presAssocID="{2F2D7A11-727C-44B5-B061-998539CEB650}" presName="children" presStyleCnt="0"/>
      <dgm:spPr/>
      <dgm:t>
        <a:bodyPr/>
        <a:lstStyle/>
        <a:p>
          <a:endParaRPr lang="es-ES_tradnl"/>
        </a:p>
      </dgm:t>
    </dgm:pt>
    <dgm:pt modelId="{F90E31B8-0C75-4229-9210-5F54310E537E}" type="pres">
      <dgm:prSet presAssocID="{2F2D7A11-727C-44B5-B061-998539CEB650}" presName="child1group" presStyleCnt="0"/>
      <dgm:spPr/>
      <dgm:t>
        <a:bodyPr/>
        <a:lstStyle/>
        <a:p>
          <a:endParaRPr lang="es-ES_tradnl"/>
        </a:p>
      </dgm:t>
    </dgm:pt>
    <dgm:pt modelId="{00333001-7092-4E54-B1CD-0FF9D660831E}" type="pres">
      <dgm:prSet presAssocID="{2F2D7A11-727C-44B5-B061-998539CEB650}" presName="child1" presStyleLbl="bgAcc1" presStyleIdx="0" presStyleCnt="4"/>
      <dgm:spPr/>
      <dgm:t>
        <a:bodyPr/>
        <a:lstStyle/>
        <a:p>
          <a:endParaRPr lang="es-ES"/>
        </a:p>
      </dgm:t>
    </dgm:pt>
    <dgm:pt modelId="{631A66BD-DDC2-46B3-801E-96302F766873}" type="pres">
      <dgm:prSet presAssocID="{2F2D7A11-727C-44B5-B061-998539CEB650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1619258-5862-4515-A69D-AF775F4968BD}" type="pres">
      <dgm:prSet presAssocID="{2F2D7A11-727C-44B5-B061-998539CEB650}" presName="child2group" presStyleCnt="0"/>
      <dgm:spPr/>
      <dgm:t>
        <a:bodyPr/>
        <a:lstStyle/>
        <a:p>
          <a:endParaRPr lang="es-ES_tradnl"/>
        </a:p>
      </dgm:t>
    </dgm:pt>
    <dgm:pt modelId="{CF471686-D2B2-4D35-B93D-6A27B9104628}" type="pres">
      <dgm:prSet presAssocID="{2F2D7A11-727C-44B5-B061-998539CEB650}" presName="child2" presStyleLbl="bgAcc1" presStyleIdx="1" presStyleCnt="4"/>
      <dgm:spPr/>
      <dgm:t>
        <a:bodyPr/>
        <a:lstStyle/>
        <a:p>
          <a:endParaRPr lang="es-ES"/>
        </a:p>
      </dgm:t>
    </dgm:pt>
    <dgm:pt modelId="{7A2A6B22-C708-47AA-AAA8-A605D25A14B5}" type="pres">
      <dgm:prSet presAssocID="{2F2D7A11-727C-44B5-B061-998539CEB650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3B8804D-5D5D-4B4A-BD3C-1FFF27ABC300}" type="pres">
      <dgm:prSet presAssocID="{2F2D7A11-727C-44B5-B061-998539CEB650}" presName="child3group" presStyleCnt="0"/>
      <dgm:spPr/>
      <dgm:t>
        <a:bodyPr/>
        <a:lstStyle/>
        <a:p>
          <a:endParaRPr lang="es-ES_tradnl"/>
        </a:p>
      </dgm:t>
    </dgm:pt>
    <dgm:pt modelId="{C6D80D56-1168-4EFD-A951-136DD3DAEB3C}" type="pres">
      <dgm:prSet presAssocID="{2F2D7A11-727C-44B5-B061-998539CEB650}" presName="child3" presStyleLbl="bgAcc1" presStyleIdx="2" presStyleCnt="4"/>
      <dgm:spPr/>
      <dgm:t>
        <a:bodyPr/>
        <a:lstStyle/>
        <a:p>
          <a:endParaRPr lang="es-ES"/>
        </a:p>
      </dgm:t>
    </dgm:pt>
    <dgm:pt modelId="{203C3600-8C89-4103-95E0-3BBE12B8D882}" type="pres">
      <dgm:prSet presAssocID="{2F2D7A11-727C-44B5-B061-998539CEB650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BD5C91F-2D65-4CC4-9586-B724C6265B5A}" type="pres">
      <dgm:prSet presAssocID="{2F2D7A11-727C-44B5-B061-998539CEB650}" presName="child4group" presStyleCnt="0"/>
      <dgm:spPr/>
      <dgm:t>
        <a:bodyPr/>
        <a:lstStyle/>
        <a:p>
          <a:endParaRPr lang="es-ES_tradnl"/>
        </a:p>
      </dgm:t>
    </dgm:pt>
    <dgm:pt modelId="{0BD7BF28-0529-48E5-A639-81A96A2BD0C0}" type="pres">
      <dgm:prSet presAssocID="{2F2D7A11-727C-44B5-B061-998539CEB650}" presName="child4" presStyleLbl="bgAcc1" presStyleIdx="3" presStyleCnt="4"/>
      <dgm:spPr/>
      <dgm:t>
        <a:bodyPr/>
        <a:lstStyle/>
        <a:p>
          <a:endParaRPr lang="es-ES"/>
        </a:p>
      </dgm:t>
    </dgm:pt>
    <dgm:pt modelId="{925AF033-F835-4B92-89D1-A85B5F78C211}" type="pres">
      <dgm:prSet presAssocID="{2F2D7A11-727C-44B5-B061-998539CEB650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EA19E31-B218-4355-BB2A-15E941C534EF}" type="pres">
      <dgm:prSet presAssocID="{2F2D7A11-727C-44B5-B061-998539CEB650}" presName="childPlaceholder" presStyleCnt="0"/>
      <dgm:spPr/>
      <dgm:t>
        <a:bodyPr/>
        <a:lstStyle/>
        <a:p>
          <a:endParaRPr lang="es-ES_tradnl"/>
        </a:p>
      </dgm:t>
    </dgm:pt>
    <dgm:pt modelId="{C19CED3F-31D9-4DA7-96EC-668EEC423DA1}" type="pres">
      <dgm:prSet presAssocID="{2F2D7A11-727C-44B5-B061-998539CEB650}" presName="circle" presStyleCnt="0"/>
      <dgm:spPr/>
      <dgm:t>
        <a:bodyPr/>
        <a:lstStyle/>
        <a:p>
          <a:endParaRPr lang="es-ES_tradnl"/>
        </a:p>
      </dgm:t>
    </dgm:pt>
    <dgm:pt modelId="{08E7EDD9-68B5-41F4-ABCF-9989F96F1499}" type="pres">
      <dgm:prSet presAssocID="{2F2D7A11-727C-44B5-B061-998539CEB650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B167185-412F-4896-BBD2-4EC1EE90A101}" type="pres">
      <dgm:prSet presAssocID="{2F2D7A11-727C-44B5-B061-998539CEB650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8016101-DC24-4FCE-B0C5-593C3D5DE830}" type="pres">
      <dgm:prSet presAssocID="{2F2D7A11-727C-44B5-B061-998539CEB650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86841E6-AB89-4685-AA03-FC6A8CDD2770}" type="pres">
      <dgm:prSet presAssocID="{2F2D7A11-727C-44B5-B061-998539CEB650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160232D-985D-4824-82F0-0EB08A422809}" type="pres">
      <dgm:prSet presAssocID="{2F2D7A11-727C-44B5-B061-998539CEB650}" presName="quadrantPlaceholder" presStyleCnt="0"/>
      <dgm:spPr/>
      <dgm:t>
        <a:bodyPr/>
        <a:lstStyle/>
        <a:p>
          <a:endParaRPr lang="es-ES_tradnl"/>
        </a:p>
      </dgm:t>
    </dgm:pt>
    <dgm:pt modelId="{9CA0804C-980F-45F5-9405-C89B0180648E}" type="pres">
      <dgm:prSet presAssocID="{2F2D7A11-727C-44B5-B061-998539CEB650}" presName="center1" presStyleLbl="fgShp" presStyleIdx="0" presStyleCnt="2"/>
      <dgm:spPr/>
      <dgm:t>
        <a:bodyPr/>
        <a:lstStyle/>
        <a:p>
          <a:endParaRPr lang="es-ES_tradnl"/>
        </a:p>
      </dgm:t>
    </dgm:pt>
    <dgm:pt modelId="{A4B79F37-951C-4E93-8B54-91EB7A4FD8C8}" type="pres">
      <dgm:prSet presAssocID="{2F2D7A11-727C-44B5-B061-998539CEB650}" presName="center2" presStyleLbl="fgShp" presStyleIdx="1" presStyleCnt="2"/>
      <dgm:spPr/>
      <dgm:t>
        <a:bodyPr/>
        <a:lstStyle/>
        <a:p>
          <a:endParaRPr lang="es-ES_tradnl"/>
        </a:p>
      </dgm:t>
    </dgm:pt>
  </dgm:ptLst>
  <dgm:cxnLst>
    <dgm:cxn modelId="{5B5FE9FD-DD22-46FC-A1EE-DF1152EBEFBA}" srcId="{2F2D7A11-727C-44B5-B061-998539CEB650}" destId="{8F8F1A65-25D6-460D-B709-63CA9B4DDCE0}" srcOrd="1" destOrd="0" parTransId="{0EB57297-D22C-45F0-A23D-6FBFC2564CD1}" sibTransId="{7995017F-F80C-4D72-8522-75706D28DEBF}"/>
    <dgm:cxn modelId="{F40DFBE1-D641-407D-B718-DC2F3BF049C2}" srcId="{3AA339A1-3A87-416C-A96B-3CEBF1E99248}" destId="{109066CF-46FC-4BB3-8B47-8C541083205F}" srcOrd="0" destOrd="0" parTransId="{5B723EA8-4ADD-414B-98BA-C7E242BAA5D8}" sibTransId="{2149BC11-B04C-419A-9BBC-17A98328CE92}"/>
    <dgm:cxn modelId="{D8FCF410-FA00-4217-9BB6-452096815E12}" type="presOf" srcId="{7D2BE702-0FE1-439E-B9EF-0219547F4678}" destId="{00333001-7092-4E54-B1CD-0FF9D660831E}" srcOrd="0" destOrd="1" presId="urn:microsoft.com/office/officeart/2005/8/layout/cycle4"/>
    <dgm:cxn modelId="{5D15AFA3-C8E2-B54B-82DB-381566AFE43A}" type="presOf" srcId="{6D137C1C-4B82-4186-AF60-D0FE4518A6B8}" destId="{C6D80D56-1168-4EFD-A951-136DD3DAEB3C}" srcOrd="0" destOrd="0" presId="urn:microsoft.com/office/officeart/2005/8/layout/cycle4"/>
    <dgm:cxn modelId="{074B8C6B-BDC4-4EDF-9932-E2AB01DD850B}" type="presOf" srcId="{109066CF-46FC-4BB3-8B47-8C541083205F}" destId="{631A66BD-DDC2-46B3-801E-96302F766873}" srcOrd="1" destOrd="0" presId="urn:microsoft.com/office/officeart/2005/8/layout/cycle4"/>
    <dgm:cxn modelId="{C82193B0-86E0-4C0C-A5BF-1F2C84C87DE1}" type="presOf" srcId="{109066CF-46FC-4BB3-8B47-8C541083205F}" destId="{00333001-7092-4E54-B1CD-0FF9D660831E}" srcOrd="0" destOrd="0" presId="urn:microsoft.com/office/officeart/2005/8/layout/cycle4"/>
    <dgm:cxn modelId="{8F726529-5D34-4421-916E-FE4E82D9BCBD}" srcId="{8F8F1A65-25D6-460D-B709-63CA9B4DDCE0}" destId="{52092385-4F04-43B8-8C43-B02A173E6018}" srcOrd="0" destOrd="0" parTransId="{18D8276F-D5B4-44C3-B81C-E3F7D59AD389}" sibTransId="{BABB0720-74EC-4D43-8BBD-FC855F24E57D}"/>
    <dgm:cxn modelId="{067B973B-5B0A-C24F-973D-E7FF38489994}" type="presOf" srcId="{76E0CCC7-C5CA-411A-9D71-47DAFCF8CF47}" destId="{886841E6-AB89-4685-AA03-FC6A8CDD2770}" srcOrd="0" destOrd="0" presId="urn:microsoft.com/office/officeart/2005/8/layout/cycle4"/>
    <dgm:cxn modelId="{2B6F2FE1-DC59-492F-AF9B-CAFFF001DC27}" srcId="{3AA339A1-3A87-416C-A96B-3CEBF1E99248}" destId="{7D2BE702-0FE1-439E-B9EF-0219547F4678}" srcOrd="1" destOrd="0" parTransId="{E601D364-0809-4608-92D2-3E6DF6B7B457}" sibTransId="{75F214BA-CDE0-4980-B8A1-3ADEADC2FA91}"/>
    <dgm:cxn modelId="{E6A7F47E-0CA6-BF4D-BCF4-BE70C504CDE4}" type="presOf" srcId="{8F8F1A65-25D6-460D-B709-63CA9B4DDCE0}" destId="{BB167185-412F-4896-BBD2-4EC1EE90A101}" srcOrd="0" destOrd="0" presId="urn:microsoft.com/office/officeart/2005/8/layout/cycle4"/>
    <dgm:cxn modelId="{BBE79B51-43C5-4837-9698-F8EC5B89EC20}" srcId="{CB668CE9-96EE-4301-94D6-EF91C574C132}" destId="{6D137C1C-4B82-4186-AF60-D0FE4518A6B8}" srcOrd="0" destOrd="0" parTransId="{C6F86705-72D1-4F62-A8F6-20ED0185D721}" sibTransId="{A13402F1-8ABF-405A-AB11-7337211C0C57}"/>
    <dgm:cxn modelId="{6FE52C2A-4789-B149-AE78-A9EFF5D6FA7F}" type="presOf" srcId="{3AA339A1-3A87-416C-A96B-3CEBF1E99248}" destId="{08E7EDD9-68B5-41F4-ABCF-9989F96F1499}" srcOrd="0" destOrd="0" presId="urn:microsoft.com/office/officeart/2005/8/layout/cycle4"/>
    <dgm:cxn modelId="{2386D70B-8F18-4BD0-ADCC-B05D1028E7C9}" type="presOf" srcId="{7D2BE702-0FE1-439E-B9EF-0219547F4678}" destId="{631A66BD-DDC2-46B3-801E-96302F766873}" srcOrd="1" destOrd="1" presId="urn:microsoft.com/office/officeart/2005/8/layout/cycle4"/>
    <dgm:cxn modelId="{C128AA16-8680-4719-9C89-4825A6A2BE5C}" srcId="{2F2D7A11-727C-44B5-B061-998539CEB650}" destId="{76E0CCC7-C5CA-411A-9D71-47DAFCF8CF47}" srcOrd="3" destOrd="0" parTransId="{12A9246E-8276-4A9C-8AD8-E5EB33897FBD}" sibTransId="{6215791E-E2FD-4200-8D70-CF34A116B58A}"/>
    <dgm:cxn modelId="{E82535F5-3527-4795-9F87-039C7E15E079}" srcId="{76E0CCC7-C5CA-411A-9D71-47DAFCF8CF47}" destId="{DD9DF411-E5FA-40CC-ABDE-F02D77A020FD}" srcOrd="0" destOrd="0" parTransId="{64110E3B-BEC9-4D03-9F93-2FC92BAAF8CA}" sibTransId="{655BDBE8-A99E-495E-8FC5-B409D5040366}"/>
    <dgm:cxn modelId="{94CB300A-6415-45AB-BF8B-C2C12E327236}" srcId="{2F2D7A11-727C-44B5-B061-998539CEB650}" destId="{3AA339A1-3A87-416C-A96B-3CEBF1E99248}" srcOrd="0" destOrd="0" parTransId="{8E4986B6-8F34-44A8-9F33-B7AA062F2696}" sibTransId="{05E93B87-C4F8-43FB-832B-5A4A07FDBB51}"/>
    <dgm:cxn modelId="{68E90A3C-6F38-EF43-81C7-FF40E12D7A11}" type="presOf" srcId="{52092385-4F04-43B8-8C43-B02A173E6018}" destId="{7A2A6B22-C708-47AA-AAA8-A605D25A14B5}" srcOrd="1" destOrd="0" presId="urn:microsoft.com/office/officeart/2005/8/layout/cycle4"/>
    <dgm:cxn modelId="{DB634CBF-3DC6-440A-A54D-5D8F243839C4}" srcId="{2F2D7A11-727C-44B5-B061-998539CEB650}" destId="{CB668CE9-96EE-4301-94D6-EF91C574C132}" srcOrd="2" destOrd="0" parTransId="{A3C34A93-4047-4304-A16F-4CAC855DC47F}" sibTransId="{6BF0FAFC-E596-4F48-9886-FF6C05C2E9B7}"/>
    <dgm:cxn modelId="{83CFDCC8-EA02-F34C-A822-5DB2D23CF637}" type="presOf" srcId="{52092385-4F04-43B8-8C43-B02A173E6018}" destId="{CF471686-D2B2-4D35-B93D-6A27B9104628}" srcOrd="0" destOrd="0" presId="urn:microsoft.com/office/officeart/2005/8/layout/cycle4"/>
    <dgm:cxn modelId="{17AE8C86-9F11-624E-BE9B-9A484BAE8CF7}" type="presOf" srcId="{DD9DF411-E5FA-40CC-ABDE-F02D77A020FD}" destId="{0BD7BF28-0529-48E5-A639-81A96A2BD0C0}" srcOrd="0" destOrd="0" presId="urn:microsoft.com/office/officeart/2005/8/layout/cycle4"/>
    <dgm:cxn modelId="{AA16A242-51C9-CA4B-819E-2B7923A5785F}" type="presOf" srcId="{2F2D7A11-727C-44B5-B061-998539CEB650}" destId="{02A01FAE-B37A-46A2-BED8-AEE95F1A58F0}" srcOrd="0" destOrd="0" presId="urn:microsoft.com/office/officeart/2005/8/layout/cycle4"/>
    <dgm:cxn modelId="{01FB924E-A571-D54A-8D78-7112B1DE8BB1}" type="presOf" srcId="{DD9DF411-E5FA-40CC-ABDE-F02D77A020FD}" destId="{925AF033-F835-4B92-89D1-A85B5F78C211}" srcOrd="1" destOrd="0" presId="urn:microsoft.com/office/officeart/2005/8/layout/cycle4"/>
    <dgm:cxn modelId="{3E544D08-343F-0645-AE99-F8796890ED44}" type="presOf" srcId="{CB668CE9-96EE-4301-94D6-EF91C574C132}" destId="{48016101-DC24-4FCE-B0C5-593C3D5DE830}" srcOrd="0" destOrd="0" presId="urn:microsoft.com/office/officeart/2005/8/layout/cycle4"/>
    <dgm:cxn modelId="{48D18DD0-B407-5F4E-A0C5-E509346CF0C0}" type="presOf" srcId="{6D137C1C-4B82-4186-AF60-D0FE4518A6B8}" destId="{203C3600-8C89-4103-95E0-3BBE12B8D882}" srcOrd="1" destOrd="0" presId="urn:microsoft.com/office/officeart/2005/8/layout/cycle4"/>
    <dgm:cxn modelId="{C0430A0D-D6A0-D74D-B041-D66C0E211EFD}" type="presParOf" srcId="{02A01FAE-B37A-46A2-BED8-AEE95F1A58F0}" destId="{4AAA798D-F863-4693-84D7-CFF92D64EA99}" srcOrd="0" destOrd="0" presId="urn:microsoft.com/office/officeart/2005/8/layout/cycle4"/>
    <dgm:cxn modelId="{BDD0DFDD-5367-AF49-B6D1-6C3445478AF3}" type="presParOf" srcId="{4AAA798D-F863-4693-84D7-CFF92D64EA99}" destId="{F90E31B8-0C75-4229-9210-5F54310E537E}" srcOrd="0" destOrd="0" presId="urn:microsoft.com/office/officeart/2005/8/layout/cycle4"/>
    <dgm:cxn modelId="{C2EC266E-6CC5-DE46-AC47-41D0AE55B1C2}" type="presParOf" srcId="{F90E31B8-0C75-4229-9210-5F54310E537E}" destId="{00333001-7092-4E54-B1CD-0FF9D660831E}" srcOrd="0" destOrd="0" presId="urn:microsoft.com/office/officeart/2005/8/layout/cycle4"/>
    <dgm:cxn modelId="{7A2B1F0E-82EA-034A-9A33-AD7CC2B3D961}" type="presParOf" srcId="{F90E31B8-0C75-4229-9210-5F54310E537E}" destId="{631A66BD-DDC2-46B3-801E-96302F766873}" srcOrd="1" destOrd="0" presId="urn:microsoft.com/office/officeart/2005/8/layout/cycle4"/>
    <dgm:cxn modelId="{C271BE91-F1F3-AE4D-A847-6A7C92FB0442}" type="presParOf" srcId="{4AAA798D-F863-4693-84D7-CFF92D64EA99}" destId="{11619258-5862-4515-A69D-AF775F4968BD}" srcOrd="1" destOrd="0" presId="urn:microsoft.com/office/officeart/2005/8/layout/cycle4"/>
    <dgm:cxn modelId="{5058DCBA-C72E-1542-ACB2-604FF7227917}" type="presParOf" srcId="{11619258-5862-4515-A69D-AF775F4968BD}" destId="{CF471686-D2B2-4D35-B93D-6A27B9104628}" srcOrd="0" destOrd="0" presId="urn:microsoft.com/office/officeart/2005/8/layout/cycle4"/>
    <dgm:cxn modelId="{BC85A429-E11C-5D44-B62A-B57109029ED1}" type="presParOf" srcId="{11619258-5862-4515-A69D-AF775F4968BD}" destId="{7A2A6B22-C708-47AA-AAA8-A605D25A14B5}" srcOrd="1" destOrd="0" presId="urn:microsoft.com/office/officeart/2005/8/layout/cycle4"/>
    <dgm:cxn modelId="{B488682C-C8BF-4348-81F2-92BDBE40BEA5}" type="presParOf" srcId="{4AAA798D-F863-4693-84D7-CFF92D64EA99}" destId="{F3B8804D-5D5D-4B4A-BD3C-1FFF27ABC300}" srcOrd="2" destOrd="0" presId="urn:microsoft.com/office/officeart/2005/8/layout/cycle4"/>
    <dgm:cxn modelId="{4BA20C9C-7CE3-FB4A-AF1E-91AD182961C5}" type="presParOf" srcId="{F3B8804D-5D5D-4B4A-BD3C-1FFF27ABC300}" destId="{C6D80D56-1168-4EFD-A951-136DD3DAEB3C}" srcOrd="0" destOrd="0" presId="urn:microsoft.com/office/officeart/2005/8/layout/cycle4"/>
    <dgm:cxn modelId="{8F9F7007-947E-4946-8CEB-04AC08556DA9}" type="presParOf" srcId="{F3B8804D-5D5D-4B4A-BD3C-1FFF27ABC300}" destId="{203C3600-8C89-4103-95E0-3BBE12B8D882}" srcOrd="1" destOrd="0" presId="urn:microsoft.com/office/officeart/2005/8/layout/cycle4"/>
    <dgm:cxn modelId="{3BDDD163-5656-274B-B53F-EFED43649C1A}" type="presParOf" srcId="{4AAA798D-F863-4693-84D7-CFF92D64EA99}" destId="{1BD5C91F-2D65-4CC4-9586-B724C6265B5A}" srcOrd="3" destOrd="0" presId="urn:microsoft.com/office/officeart/2005/8/layout/cycle4"/>
    <dgm:cxn modelId="{82379B7E-798E-194D-AD67-E2DE3C0812E7}" type="presParOf" srcId="{1BD5C91F-2D65-4CC4-9586-B724C6265B5A}" destId="{0BD7BF28-0529-48E5-A639-81A96A2BD0C0}" srcOrd="0" destOrd="0" presId="urn:microsoft.com/office/officeart/2005/8/layout/cycle4"/>
    <dgm:cxn modelId="{66379506-29BB-E442-9E96-CDE6734E3B32}" type="presParOf" srcId="{1BD5C91F-2D65-4CC4-9586-B724C6265B5A}" destId="{925AF033-F835-4B92-89D1-A85B5F78C211}" srcOrd="1" destOrd="0" presId="urn:microsoft.com/office/officeart/2005/8/layout/cycle4"/>
    <dgm:cxn modelId="{30B0E73B-8872-DD41-ADA8-A9F0DF0A489D}" type="presParOf" srcId="{4AAA798D-F863-4693-84D7-CFF92D64EA99}" destId="{BEA19E31-B218-4355-BB2A-15E941C534EF}" srcOrd="4" destOrd="0" presId="urn:microsoft.com/office/officeart/2005/8/layout/cycle4"/>
    <dgm:cxn modelId="{ED83D497-9018-AA4E-A780-BA76D0F407C5}" type="presParOf" srcId="{02A01FAE-B37A-46A2-BED8-AEE95F1A58F0}" destId="{C19CED3F-31D9-4DA7-96EC-668EEC423DA1}" srcOrd="1" destOrd="0" presId="urn:microsoft.com/office/officeart/2005/8/layout/cycle4"/>
    <dgm:cxn modelId="{06071A5D-FD7C-494F-822E-8E9FDD95FAEB}" type="presParOf" srcId="{C19CED3F-31D9-4DA7-96EC-668EEC423DA1}" destId="{08E7EDD9-68B5-41F4-ABCF-9989F96F1499}" srcOrd="0" destOrd="0" presId="urn:microsoft.com/office/officeart/2005/8/layout/cycle4"/>
    <dgm:cxn modelId="{41EEC09E-309E-A842-81AC-0D07E4340CF5}" type="presParOf" srcId="{C19CED3F-31D9-4DA7-96EC-668EEC423DA1}" destId="{BB167185-412F-4896-BBD2-4EC1EE90A101}" srcOrd="1" destOrd="0" presId="urn:microsoft.com/office/officeart/2005/8/layout/cycle4"/>
    <dgm:cxn modelId="{4B93E140-1375-5D49-8A3C-9C0C84A7A5C8}" type="presParOf" srcId="{C19CED3F-31D9-4DA7-96EC-668EEC423DA1}" destId="{48016101-DC24-4FCE-B0C5-593C3D5DE830}" srcOrd="2" destOrd="0" presId="urn:microsoft.com/office/officeart/2005/8/layout/cycle4"/>
    <dgm:cxn modelId="{515CF47F-9E58-4C4F-9846-CCB0E915C284}" type="presParOf" srcId="{C19CED3F-31D9-4DA7-96EC-668EEC423DA1}" destId="{886841E6-AB89-4685-AA03-FC6A8CDD2770}" srcOrd="3" destOrd="0" presId="urn:microsoft.com/office/officeart/2005/8/layout/cycle4"/>
    <dgm:cxn modelId="{621744A9-91AD-C44B-8577-79DB5C8F5398}" type="presParOf" srcId="{C19CED3F-31D9-4DA7-96EC-668EEC423DA1}" destId="{1160232D-985D-4824-82F0-0EB08A422809}" srcOrd="4" destOrd="0" presId="urn:microsoft.com/office/officeart/2005/8/layout/cycle4"/>
    <dgm:cxn modelId="{065399F0-3F43-B141-93E4-54E20BD92330}" type="presParOf" srcId="{02A01FAE-B37A-46A2-BED8-AEE95F1A58F0}" destId="{9CA0804C-980F-45F5-9405-C89B0180648E}" srcOrd="2" destOrd="0" presId="urn:microsoft.com/office/officeart/2005/8/layout/cycle4"/>
    <dgm:cxn modelId="{ADC27E2F-E174-5446-AD69-8103D3F1909D}" type="presParOf" srcId="{02A01FAE-B37A-46A2-BED8-AEE95F1A58F0}" destId="{A4B79F37-951C-4E93-8B54-91EB7A4FD8C8}" srcOrd="3" destOrd="0" presId="urn:microsoft.com/office/officeart/2005/8/layout/cycle4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66EE5C-042D-4E31-AF11-B4664C990FB3}">
      <dsp:nvSpPr>
        <dsp:cNvPr id="0" name=""/>
        <dsp:cNvSpPr/>
      </dsp:nvSpPr>
      <dsp:spPr>
        <a:xfrm>
          <a:off x="3691" y="0"/>
          <a:ext cx="1144463" cy="5526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i="0" kern="1200" dirty="0" smtClean="0">
              <a:latin typeface="Calibri Light" panose="020F0302020204030204" pitchFamily="34" charset="0"/>
              <a:cs typeface="Calibri Light" panose="020F0302020204030204" pitchFamily="34" charset="0"/>
            </a:rPr>
            <a:t>Fit4Jobs (2015) </a:t>
          </a:r>
          <a:endParaRPr lang="es-ES" sz="1400" b="1" i="0" kern="1200" dirty="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19879" y="16188"/>
        <a:ext cx="1112087" cy="520312"/>
      </dsp:txXfrm>
    </dsp:sp>
    <dsp:sp modelId="{ECBDC403-4742-4344-A0EA-C7FEA802A461}">
      <dsp:nvSpPr>
        <dsp:cNvPr id="0" name=""/>
        <dsp:cNvSpPr/>
      </dsp:nvSpPr>
      <dsp:spPr>
        <a:xfrm>
          <a:off x="1262601" y="134430"/>
          <a:ext cx="242626" cy="28382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100" kern="1200"/>
        </a:p>
      </dsp:txBody>
      <dsp:txXfrm>
        <a:off x="1262601" y="191195"/>
        <a:ext cx="169838" cy="170296"/>
      </dsp:txXfrm>
    </dsp:sp>
    <dsp:sp modelId="{235D152B-8E23-4306-8CDB-609EC449AEDC}">
      <dsp:nvSpPr>
        <dsp:cNvPr id="0" name=""/>
        <dsp:cNvSpPr/>
      </dsp:nvSpPr>
      <dsp:spPr>
        <a:xfrm>
          <a:off x="1605940" y="0"/>
          <a:ext cx="1144463" cy="5526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err="1" smtClean="0">
              <a:latin typeface="Calibri Light" panose="020F0302020204030204" pitchFamily="34" charset="0"/>
              <a:cs typeface="Calibri Light" panose="020F0302020204030204" pitchFamily="34" charset="0"/>
              <a:sym typeface="Wingdings" panose="05000000000000000000" pitchFamily="2" charset="2"/>
            </a:rPr>
            <a:t>Enfoca't</a:t>
          </a:r>
          <a:r>
            <a:rPr lang="es-ES" sz="1400" b="1" kern="1200" dirty="0" smtClean="0">
              <a:latin typeface="Calibri Light" panose="020F0302020204030204" pitchFamily="34" charset="0"/>
              <a:cs typeface="Calibri Light" panose="020F0302020204030204" pitchFamily="34" charset="0"/>
              <a:sym typeface="Wingdings" panose="05000000000000000000" pitchFamily="2" charset="2"/>
            </a:rPr>
            <a:t>  (2015/17) </a:t>
          </a:r>
          <a:endParaRPr lang="ca-ES" sz="1400" kern="1200" dirty="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1622128" y="16188"/>
        <a:ext cx="1112087" cy="520312"/>
      </dsp:txXfrm>
    </dsp:sp>
    <dsp:sp modelId="{B24B196B-9FA4-42E0-BCD6-6B2BA032CCB5}">
      <dsp:nvSpPr>
        <dsp:cNvPr id="0" name=""/>
        <dsp:cNvSpPr/>
      </dsp:nvSpPr>
      <dsp:spPr>
        <a:xfrm>
          <a:off x="2864849" y="134430"/>
          <a:ext cx="242626" cy="28382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100" kern="1200"/>
        </a:p>
      </dsp:txBody>
      <dsp:txXfrm>
        <a:off x="2864849" y="191195"/>
        <a:ext cx="169838" cy="170296"/>
      </dsp:txXfrm>
    </dsp:sp>
    <dsp:sp modelId="{EED0BDCC-282A-429F-AD27-1F83716A1D6D}">
      <dsp:nvSpPr>
        <dsp:cNvPr id="0" name=""/>
        <dsp:cNvSpPr/>
      </dsp:nvSpPr>
      <dsp:spPr>
        <a:xfrm>
          <a:off x="3208188" y="0"/>
          <a:ext cx="1144463" cy="5526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>
              <a:latin typeface="Calibri Light" panose="020F0302020204030204" pitchFamily="34" charset="0"/>
              <a:cs typeface="Calibri Light" panose="020F0302020204030204" pitchFamily="34" charset="0"/>
              <a:sym typeface="Wingdings" panose="05000000000000000000" pitchFamily="2" charset="2"/>
            </a:rPr>
            <a:t>Empleo Joven (2017/18) </a:t>
          </a:r>
          <a:endParaRPr lang="es-ES" sz="1400" kern="1200" dirty="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3224376" y="16188"/>
        <a:ext cx="1112087" cy="520312"/>
      </dsp:txXfrm>
    </dsp:sp>
    <dsp:sp modelId="{9336C815-A2A2-4D64-B054-779C319AE045}">
      <dsp:nvSpPr>
        <dsp:cNvPr id="0" name=""/>
        <dsp:cNvSpPr/>
      </dsp:nvSpPr>
      <dsp:spPr>
        <a:xfrm>
          <a:off x="4467097" y="134430"/>
          <a:ext cx="242626" cy="28382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100" kern="1200"/>
        </a:p>
      </dsp:txBody>
      <dsp:txXfrm>
        <a:off x="4467097" y="191195"/>
        <a:ext cx="169838" cy="170296"/>
      </dsp:txXfrm>
    </dsp:sp>
    <dsp:sp modelId="{40D91077-4267-440B-B497-99BE57319C57}">
      <dsp:nvSpPr>
        <dsp:cNvPr id="0" name=""/>
        <dsp:cNvSpPr/>
      </dsp:nvSpPr>
      <dsp:spPr>
        <a:xfrm>
          <a:off x="4810436" y="0"/>
          <a:ext cx="1144463" cy="5526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err="1" smtClean="0">
              <a:latin typeface="Calibri Light" panose="020F0302020204030204" pitchFamily="34" charset="0"/>
              <a:cs typeface="Calibri Light" panose="020F0302020204030204" pitchFamily="34" charset="0"/>
              <a:sym typeface="Wingdings" panose="05000000000000000000" pitchFamily="2" charset="2"/>
            </a:rPr>
            <a:t>Enfoca't</a:t>
          </a:r>
          <a:r>
            <a:rPr lang="es-ES" sz="1400" b="1" kern="1200" dirty="0" smtClean="0">
              <a:latin typeface="Calibri Light" panose="020F0302020204030204" pitchFamily="34" charset="0"/>
              <a:cs typeface="Calibri Light" panose="020F0302020204030204" pitchFamily="34" charset="0"/>
              <a:sym typeface="Wingdings" panose="05000000000000000000" pitchFamily="2" charset="2"/>
            </a:rPr>
            <a:t>  (2018/19)</a:t>
          </a:r>
          <a:endParaRPr lang="es-ES" sz="1400" b="1" kern="1200" dirty="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4826624" y="16188"/>
        <a:ext cx="1112087" cy="520312"/>
      </dsp:txXfrm>
    </dsp:sp>
    <dsp:sp modelId="{4BE16D6D-295D-44AE-8094-527735EACBD9}">
      <dsp:nvSpPr>
        <dsp:cNvPr id="0" name=""/>
        <dsp:cNvSpPr/>
      </dsp:nvSpPr>
      <dsp:spPr>
        <a:xfrm>
          <a:off x="6069346" y="134430"/>
          <a:ext cx="242626" cy="28382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100" kern="1200"/>
        </a:p>
      </dsp:txBody>
      <dsp:txXfrm>
        <a:off x="6069346" y="191195"/>
        <a:ext cx="169838" cy="170296"/>
      </dsp:txXfrm>
    </dsp:sp>
    <dsp:sp modelId="{CD79F98F-F865-415D-87CD-DA1F056C89C3}">
      <dsp:nvSpPr>
        <dsp:cNvPr id="0" name=""/>
        <dsp:cNvSpPr/>
      </dsp:nvSpPr>
      <dsp:spPr>
        <a:xfrm>
          <a:off x="6412685" y="0"/>
          <a:ext cx="1144463" cy="5526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err="1" smtClean="0">
              <a:latin typeface="Calibri Light" panose="020F0302020204030204" pitchFamily="34" charset="0"/>
              <a:cs typeface="Calibri Light" panose="020F0302020204030204" pitchFamily="34" charset="0"/>
            </a:rPr>
            <a:t>Enfoca’t</a:t>
          </a:r>
          <a:r>
            <a:rPr lang="es-ES" sz="1400" b="1" kern="1200" dirty="0" smtClean="0">
              <a:latin typeface="Calibri Light" panose="020F0302020204030204" pitchFamily="34" charset="0"/>
              <a:cs typeface="Calibri Light" panose="020F0302020204030204" pitchFamily="34" charset="0"/>
            </a:rPr>
            <a:t>  (2020/21)</a:t>
          </a:r>
          <a:endParaRPr lang="es-ES" sz="1400" b="1" kern="1200" dirty="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6428873" y="16188"/>
        <a:ext cx="1112087" cy="5203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333001-7092-4E54-B1CD-0FF9D660831E}">
      <dsp:nvSpPr>
        <dsp:cNvPr id="0" name=""/>
        <dsp:cNvSpPr/>
      </dsp:nvSpPr>
      <dsp:spPr>
        <a:xfrm>
          <a:off x="765337" y="0"/>
          <a:ext cx="2455640" cy="15906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900" kern="1200" dirty="0" smtClean="0"/>
            <a:t>Identidad Digital</a:t>
          </a:r>
          <a:endParaRPr lang="es-E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900" kern="1200" dirty="0" smtClean="0"/>
            <a:t>Huella digital</a:t>
          </a:r>
          <a:endParaRPr lang="es-ES" sz="1900" kern="1200" dirty="0"/>
        </a:p>
      </dsp:txBody>
      <dsp:txXfrm>
        <a:off x="800279" y="34942"/>
        <a:ext cx="1649064" cy="1123139"/>
      </dsp:txXfrm>
    </dsp:sp>
    <dsp:sp modelId="{08E7EDD9-68B5-41F4-ABCF-9989F96F1499}">
      <dsp:nvSpPr>
        <dsp:cNvPr id="0" name=""/>
        <dsp:cNvSpPr/>
      </dsp:nvSpPr>
      <dsp:spPr>
        <a:xfrm>
          <a:off x="1794320" y="283343"/>
          <a:ext cx="2152413" cy="2152413"/>
        </a:xfrm>
        <a:prstGeom prst="pieWedge">
          <a:avLst/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1" kern="1200" dirty="0" smtClean="0"/>
            <a:t>MARCA PERSONAL</a:t>
          </a:r>
          <a:endParaRPr lang="es-ES" sz="2000" b="1" kern="1200" dirty="0"/>
        </a:p>
      </dsp:txBody>
      <dsp:txXfrm>
        <a:off x="2424747" y="913770"/>
        <a:ext cx="1521986" cy="1521986"/>
      </dsp:txXfrm>
    </dsp:sp>
    <dsp:sp modelId="{BB167185-412F-4896-BBD2-4EC1EE90A101}">
      <dsp:nvSpPr>
        <dsp:cNvPr id="0" name=""/>
        <dsp:cNvSpPr/>
      </dsp:nvSpPr>
      <dsp:spPr>
        <a:xfrm rot="5400000">
          <a:off x="4046153" y="283343"/>
          <a:ext cx="2152413" cy="2152413"/>
        </a:xfrm>
        <a:prstGeom prst="pieWedge">
          <a:avLst/>
        </a:prstGeom>
        <a:gradFill rotWithShape="0">
          <a:gsLst>
            <a:gs pos="0">
              <a:schemeClr val="accent1">
                <a:shade val="50000"/>
                <a:hueOff val="167129"/>
                <a:satOff val="4478"/>
                <a:lumOff val="1972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167129"/>
                <a:satOff val="4478"/>
                <a:lumOff val="1972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167129"/>
                <a:satOff val="4478"/>
                <a:lumOff val="1972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016101-DC24-4FCE-B0C5-593C3D5DE830}">
      <dsp:nvSpPr>
        <dsp:cNvPr id="0" name=""/>
        <dsp:cNvSpPr/>
      </dsp:nvSpPr>
      <dsp:spPr>
        <a:xfrm rot="10800000">
          <a:off x="4046153" y="2535175"/>
          <a:ext cx="2152413" cy="2152413"/>
        </a:xfrm>
        <a:prstGeom prst="pieWedge">
          <a:avLst/>
        </a:prstGeom>
        <a:gradFill rotWithShape="0">
          <a:gsLst>
            <a:gs pos="0">
              <a:schemeClr val="accent1">
                <a:shade val="50000"/>
                <a:hueOff val="334258"/>
                <a:satOff val="8955"/>
                <a:lumOff val="394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334258"/>
                <a:satOff val="8955"/>
                <a:lumOff val="394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334258"/>
                <a:satOff val="8955"/>
                <a:lumOff val="394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6841E6-AB89-4685-AA03-FC6A8CDD2770}">
      <dsp:nvSpPr>
        <dsp:cNvPr id="0" name=""/>
        <dsp:cNvSpPr/>
      </dsp:nvSpPr>
      <dsp:spPr>
        <a:xfrm rot="16200000">
          <a:off x="1794320" y="2535175"/>
          <a:ext cx="2152413" cy="2152413"/>
        </a:xfrm>
        <a:prstGeom prst="pieWedge">
          <a:avLst/>
        </a:prstGeom>
        <a:gradFill rotWithShape="0">
          <a:gsLst>
            <a:gs pos="0">
              <a:schemeClr val="accent1">
                <a:shade val="50000"/>
                <a:hueOff val="167129"/>
                <a:satOff val="4478"/>
                <a:lumOff val="1972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167129"/>
                <a:satOff val="4478"/>
                <a:lumOff val="1972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167129"/>
                <a:satOff val="4478"/>
                <a:lumOff val="1972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CA0804C-980F-45F5-9405-C89B0180648E}">
      <dsp:nvSpPr>
        <dsp:cNvPr id="0" name=""/>
        <dsp:cNvSpPr/>
      </dsp:nvSpPr>
      <dsp:spPr>
        <a:xfrm>
          <a:off x="3624866" y="2038082"/>
          <a:ext cx="743154" cy="646221"/>
        </a:xfrm>
        <a:prstGeom prst="circularArrow">
          <a:avLst/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4B79F37-951C-4E93-8B54-91EB7A4FD8C8}">
      <dsp:nvSpPr>
        <dsp:cNvPr id="0" name=""/>
        <dsp:cNvSpPr/>
      </dsp:nvSpPr>
      <dsp:spPr>
        <a:xfrm rot="10800000">
          <a:off x="3624866" y="2286629"/>
          <a:ext cx="743154" cy="646221"/>
        </a:xfrm>
        <a:prstGeom prst="circularArrow">
          <a:avLst/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471686-D2B2-4D35-B93D-6A27B9104628}">
      <dsp:nvSpPr>
        <dsp:cNvPr id="0" name=""/>
        <dsp:cNvSpPr/>
      </dsp:nvSpPr>
      <dsp:spPr>
        <a:xfrm>
          <a:off x="4771909" y="0"/>
          <a:ext cx="2455640" cy="15906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50000"/>
              <a:hueOff val="334258"/>
              <a:satOff val="8955"/>
              <a:lumOff val="39453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900" kern="1200" dirty="0" smtClean="0"/>
            <a:t>Búsqueda Activa de Empleo</a:t>
          </a:r>
          <a:endParaRPr lang="es-ES" sz="1900" kern="1200" dirty="0"/>
        </a:p>
      </dsp:txBody>
      <dsp:txXfrm>
        <a:off x="5543543" y="34942"/>
        <a:ext cx="1649064" cy="1123139"/>
      </dsp:txXfrm>
    </dsp:sp>
    <dsp:sp modelId="{00333001-7092-4E54-B1CD-0FF9D660831E}">
      <dsp:nvSpPr>
        <dsp:cNvPr id="0" name=""/>
        <dsp:cNvSpPr/>
      </dsp:nvSpPr>
      <dsp:spPr>
        <a:xfrm>
          <a:off x="765337" y="0"/>
          <a:ext cx="2455640" cy="15906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900" kern="1200" dirty="0" smtClean="0"/>
            <a:t>Identidad Digital</a:t>
          </a:r>
          <a:endParaRPr lang="es-E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900" kern="1200" dirty="0" smtClean="0"/>
            <a:t>Huella digital</a:t>
          </a:r>
          <a:endParaRPr lang="es-ES" sz="1900" kern="1200" dirty="0"/>
        </a:p>
      </dsp:txBody>
      <dsp:txXfrm>
        <a:off x="800279" y="34942"/>
        <a:ext cx="1649064" cy="1123139"/>
      </dsp:txXfrm>
    </dsp:sp>
    <dsp:sp modelId="{08E7EDD9-68B5-41F4-ABCF-9989F96F1499}">
      <dsp:nvSpPr>
        <dsp:cNvPr id="0" name=""/>
        <dsp:cNvSpPr/>
      </dsp:nvSpPr>
      <dsp:spPr>
        <a:xfrm>
          <a:off x="1794320" y="283343"/>
          <a:ext cx="2152413" cy="2152413"/>
        </a:xfrm>
        <a:prstGeom prst="pieWedge">
          <a:avLst/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1" kern="1200" dirty="0" smtClean="0"/>
            <a:t>MARCA PERSONAL</a:t>
          </a:r>
          <a:endParaRPr lang="es-ES" sz="2000" b="1" kern="1200" dirty="0"/>
        </a:p>
      </dsp:txBody>
      <dsp:txXfrm>
        <a:off x="2424747" y="913770"/>
        <a:ext cx="1521986" cy="1521986"/>
      </dsp:txXfrm>
    </dsp:sp>
    <dsp:sp modelId="{BB167185-412F-4896-BBD2-4EC1EE90A101}">
      <dsp:nvSpPr>
        <dsp:cNvPr id="0" name=""/>
        <dsp:cNvSpPr/>
      </dsp:nvSpPr>
      <dsp:spPr>
        <a:xfrm rot="5400000">
          <a:off x="4046153" y="283343"/>
          <a:ext cx="2152413" cy="2152413"/>
        </a:xfrm>
        <a:prstGeom prst="pieWedge">
          <a:avLst/>
        </a:prstGeom>
        <a:gradFill rotWithShape="0">
          <a:gsLst>
            <a:gs pos="0">
              <a:schemeClr val="accent1">
                <a:shade val="50000"/>
                <a:hueOff val="167129"/>
                <a:satOff val="4478"/>
                <a:lumOff val="1972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167129"/>
                <a:satOff val="4478"/>
                <a:lumOff val="1972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167129"/>
                <a:satOff val="4478"/>
                <a:lumOff val="1972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1" kern="1200" dirty="0" smtClean="0"/>
            <a:t>AUTO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/>
            <a:t>CANDIDATURA</a:t>
          </a:r>
          <a:endParaRPr lang="es-ES" sz="1000" b="1" kern="1200" dirty="0"/>
        </a:p>
      </dsp:txBody>
      <dsp:txXfrm rot="-5400000">
        <a:off x="4046153" y="913770"/>
        <a:ext cx="1521986" cy="1521986"/>
      </dsp:txXfrm>
    </dsp:sp>
    <dsp:sp modelId="{48016101-DC24-4FCE-B0C5-593C3D5DE830}">
      <dsp:nvSpPr>
        <dsp:cNvPr id="0" name=""/>
        <dsp:cNvSpPr/>
      </dsp:nvSpPr>
      <dsp:spPr>
        <a:xfrm rot="10800000">
          <a:off x="4046153" y="2535175"/>
          <a:ext cx="2152413" cy="2152413"/>
        </a:xfrm>
        <a:prstGeom prst="pieWedge">
          <a:avLst/>
        </a:prstGeom>
        <a:gradFill rotWithShape="0">
          <a:gsLst>
            <a:gs pos="0">
              <a:schemeClr val="accent1">
                <a:shade val="50000"/>
                <a:hueOff val="334258"/>
                <a:satOff val="8955"/>
                <a:lumOff val="394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334258"/>
                <a:satOff val="8955"/>
                <a:lumOff val="394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334258"/>
                <a:satOff val="8955"/>
                <a:lumOff val="394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6841E6-AB89-4685-AA03-FC6A8CDD2770}">
      <dsp:nvSpPr>
        <dsp:cNvPr id="0" name=""/>
        <dsp:cNvSpPr/>
      </dsp:nvSpPr>
      <dsp:spPr>
        <a:xfrm rot="16200000">
          <a:off x="1794320" y="2535175"/>
          <a:ext cx="2152413" cy="2152413"/>
        </a:xfrm>
        <a:prstGeom prst="pieWedge">
          <a:avLst/>
        </a:prstGeom>
        <a:gradFill rotWithShape="0">
          <a:gsLst>
            <a:gs pos="0">
              <a:schemeClr val="accent1">
                <a:shade val="50000"/>
                <a:hueOff val="167129"/>
                <a:satOff val="4478"/>
                <a:lumOff val="1972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167129"/>
                <a:satOff val="4478"/>
                <a:lumOff val="1972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167129"/>
                <a:satOff val="4478"/>
                <a:lumOff val="1972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CA0804C-980F-45F5-9405-C89B0180648E}">
      <dsp:nvSpPr>
        <dsp:cNvPr id="0" name=""/>
        <dsp:cNvSpPr/>
      </dsp:nvSpPr>
      <dsp:spPr>
        <a:xfrm>
          <a:off x="3624866" y="2038082"/>
          <a:ext cx="743154" cy="646221"/>
        </a:xfrm>
        <a:prstGeom prst="circularArrow">
          <a:avLst/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4B79F37-951C-4E93-8B54-91EB7A4FD8C8}">
      <dsp:nvSpPr>
        <dsp:cNvPr id="0" name=""/>
        <dsp:cNvSpPr/>
      </dsp:nvSpPr>
      <dsp:spPr>
        <a:xfrm rot="10800000">
          <a:off x="3624866" y="2286629"/>
          <a:ext cx="743154" cy="646221"/>
        </a:xfrm>
        <a:prstGeom prst="circularArrow">
          <a:avLst/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22344A-38EB-4132-AABD-8AED37B6AA63}">
      <dsp:nvSpPr>
        <dsp:cNvPr id="0" name=""/>
        <dsp:cNvSpPr/>
      </dsp:nvSpPr>
      <dsp:spPr>
        <a:xfrm>
          <a:off x="1810841" y="1078146"/>
          <a:ext cx="990977" cy="3439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987"/>
              </a:lnTo>
              <a:lnTo>
                <a:pt x="990977" y="171987"/>
              </a:lnTo>
              <a:lnTo>
                <a:pt x="990977" y="343975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0FF35D-8839-4440-8626-42ADC588D73D}">
      <dsp:nvSpPr>
        <dsp:cNvPr id="0" name=""/>
        <dsp:cNvSpPr/>
      </dsp:nvSpPr>
      <dsp:spPr>
        <a:xfrm>
          <a:off x="819863" y="1078146"/>
          <a:ext cx="990977" cy="343975"/>
        </a:xfrm>
        <a:custGeom>
          <a:avLst/>
          <a:gdLst/>
          <a:ahLst/>
          <a:cxnLst/>
          <a:rect l="0" t="0" r="0" b="0"/>
          <a:pathLst>
            <a:path>
              <a:moveTo>
                <a:pt x="990977" y="0"/>
              </a:moveTo>
              <a:lnTo>
                <a:pt x="990977" y="171987"/>
              </a:lnTo>
              <a:lnTo>
                <a:pt x="0" y="171987"/>
              </a:lnTo>
              <a:lnTo>
                <a:pt x="0" y="343975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55BC78-22E3-4768-9EF5-946E522873A2}">
      <dsp:nvSpPr>
        <dsp:cNvPr id="0" name=""/>
        <dsp:cNvSpPr/>
      </dsp:nvSpPr>
      <dsp:spPr>
        <a:xfrm>
          <a:off x="991851" y="259156"/>
          <a:ext cx="1637979" cy="818989"/>
        </a:xfrm>
        <a:prstGeom prst="rect">
          <a:avLst/>
        </a:prstGeom>
        <a:gradFill rotWithShape="0">
          <a:gsLst>
            <a:gs pos="0">
              <a:schemeClr val="accent1">
                <a:shade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kern="1200" dirty="0" smtClean="0"/>
            <a:t>Contratación</a:t>
          </a:r>
          <a:endParaRPr lang="es-ES" sz="2200" kern="1200" dirty="0"/>
        </a:p>
      </dsp:txBody>
      <dsp:txXfrm>
        <a:off x="991851" y="259156"/>
        <a:ext cx="1637979" cy="818989"/>
      </dsp:txXfrm>
    </dsp:sp>
    <dsp:sp modelId="{2B81ACFF-89F6-4C1F-9A3B-202A97715F78}">
      <dsp:nvSpPr>
        <dsp:cNvPr id="0" name=""/>
        <dsp:cNvSpPr/>
      </dsp:nvSpPr>
      <dsp:spPr>
        <a:xfrm>
          <a:off x="873" y="1422121"/>
          <a:ext cx="1637979" cy="818989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kern="1200" dirty="0" smtClean="0"/>
            <a:t>Directa con Empresa Final</a:t>
          </a:r>
          <a:endParaRPr lang="es-ES" sz="2200" kern="1200" dirty="0"/>
        </a:p>
      </dsp:txBody>
      <dsp:txXfrm>
        <a:off x="873" y="1422121"/>
        <a:ext cx="1637979" cy="818989"/>
      </dsp:txXfrm>
    </dsp:sp>
    <dsp:sp modelId="{69253811-35EB-4C12-B5E2-ECC701CF362C}">
      <dsp:nvSpPr>
        <dsp:cNvPr id="0" name=""/>
        <dsp:cNvSpPr/>
      </dsp:nvSpPr>
      <dsp:spPr>
        <a:xfrm>
          <a:off x="1982828" y="1422121"/>
          <a:ext cx="1637979" cy="818989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kern="1200" dirty="0" err="1" smtClean="0"/>
            <a:t>Outsourcing</a:t>
          </a:r>
          <a:endParaRPr lang="es-ES" sz="2200" kern="1200" dirty="0"/>
        </a:p>
      </dsp:txBody>
      <dsp:txXfrm>
        <a:off x="1982828" y="1422121"/>
        <a:ext cx="1637979" cy="8189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D80D56-1168-4EFD-A951-136DD3DAEB3C}">
      <dsp:nvSpPr>
        <dsp:cNvPr id="0" name=""/>
        <dsp:cNvSpPr/>
      </dsp:nvSpPr>
      <dsp:spPr>
        <a:xfrm>
          <a:off x="4771909" y="3380234"/>
          <a:ext cx="2455640" cy="15906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50000"/>
              <a:hueOff val="222839"/>
              <a:satOff val="5970"/>
              <a:lumOff val="26302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171450" lvl="1" indent="-171450" algn="ctr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900" kern="1200" dirty="0" smtClean="0"/>
            <a:t>Cápsulas Formativas</a:t>
          </a:r>
          <a:endParaRPr lang="es-ES" sz="1900" kern="1200" dirty="0"/>
        </a:p>
      </dsp:txBody>
      <dsp:txXfrm>
        <a:off x="5543543" y="3812851"/>
        <a:ext cx="1649064" cy="1123139"/>
      </dsp:txXfrm>
    </dsp:sp>
    <dsp:sp modelId="{CF471686-D2B2-4D35-B93D-6A27B9104628}">
      <dsp:nvSpPr>
        <dsp:cNvPr id="0" name=""/>
        <dsp:cNvSpPr/>
      </dsp:nvSpPr>
      <dsp:spPr>
        <a:xfrm>
          <a:off x="4771909" y="0"/>
          <a:ext cx="2455640" cy="15906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50000"/>
              <a:hueOff val="222839"/>
              <a:satOff val="5970"/>
              <a:lumOff val="26302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900" kern="1200" dirty="0" smtClean="0"/>
            <a:t>Búsqueda Activa de Empleo</a:t>
          </a:r>
          <a:endParaRPr lang="es-ES" sz="1900" kern="1200" dirty="0"/>
        </a:p>
      </dsp:txBody>
      <dsp:txXfrm>
        <a:off x="5543543" y="34942"/>
        <a:ext cx="1649064" cy="1123139"/>
      </dsp:txXfrm>
    </dsp:sp>
    <dsp:sp modelId="{00333001-7092-4E54-B1CD-0FF9D660831E}">
      <dsp:nvSpPr>
        <dsp:cNvPr id="0" name=""/>
        <dsp:cNvSpPr/>
      </dsp:nvSpPr>
      <dsp:spPr>
        <a:xfrm>
          <a:off x="765337" y="0"/>
          <a:ext cx="2455640" cy="15906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900" kern="1200" dirty="0" smtClean="0"/>
            <a:t>Identidad Digital</a:t>
          </a:r>
          <a:endParaRPr lang="es-E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900" kern="1200" dirty="0" smtClean="0"/>
            <a:t>Huella digital</a:t>
          </a:r>
          <a:endParaRPr lang="es-ES" sz="1900" kern="1200" dirty="0"/>
        </a:p>
      </dsp:txBody>
      <dsp:txXfrm>
        <a:off x="800279" y="34942"/>
        <a:ext cx="1649064" cy="1123139"/>
      </dsp:txXfrm>
    </dsp:sp>
    <dsp:sp modelId="{08E7EDD9-68B5-41F4-ABCF-9989F96F1499}">
      <dsp:nvSpPr>
        <dsp:cNvPr id="0" name=""/>
        <dsp:cNvSpPr/>
      </dsp:nvSpPr>
      <dsp:spPr>
        <a:xfrm>
          <a:off x="1794320" y="283343"/>
          <a:ext cx="2152413" cy="2152413"/>
        </a:xfrm>
        <a:prstGeom prst="pieWedge">
          <a:avLst/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1" kern="1200" dirty="0" smtClean="0"/>
            <a:t>MARCA PERSONAL</a:t>
          </a:r>
          <a:endParaRPr lang="es-ES" sz="2000" b="1" kern="1200" dirty="0"/>
        </a:p>
      </dsp:txBody>
      <dsp:txXfrm>
        <a:off x="2424747" y="913770"/>
        <a:ext cx="1521986" cy="1521986"/>
      </dsp:txXfrm>
    </dsp:sp>
    <dsp:sp modelId="{BB167185-412F-4896-BBD2-4EC1EE90A101}">
      <dsp:nvSpPr>
        <dsp:cNvPr id="0" name=""/>
        <dsp:cNvSpPr/>
      </dsp:nvSpPr>
      <dsp:spPr>
        <a:xfrm rot="5400000">
          <a:off x="4046153" y="283343"/>
          <a:ext cx="2152413" cy="2152413"/>
        </a:xfrm>
        <a:prstGeom prst="pieWedge">
          <a:avLst/>
        </a:prstGeom>
        <a:gradFill rotWithShape="0">
          <a:gsLst>
            <a:gs pos="0">
              <a:schemeClr val="accent1">
                <a:shade val="50000"/>
                <a:hueOff val="167129"/>
                <a:satOff val="4478"/>
                <a:lumOff val="1972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167129"/>
                <a:satOff val="4478"/>
                <a:lumOff val="1972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167129"/>
                <a:satOff val="4478"/>
                <a:lumOff val="1972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1" kern="1200" dirty="0" smtClean="0"/>
            <a:t>AUTO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/>
            <a:t>CANDIDATURA</a:t>
          </a:r>
          <a:endParaRPr lang="es-ES" sz="1000" b="1" kern="1200" dirty="0"/>
        </a:p>
      </dsp:txBody>
      <dsp:txXfrm rot="-5400000">
        <a:off x="4046153" y="913770"/>
        <a:ext cx="1521986" cy="1521986"/>
      </dsp:txXfrm>
    </dsp:sp>
    <dsp:sp modelId="{48016101-DC24-4FCE-B0C5-593C3D5DE830}">
      <dsp:nvSpPr>
        <dsp:cNvPr id="0" name=""/>
        <dsp:cNvSpPr/>
      </dsp:nvSpPr>
      <dsp:spPr>
        <a:xfrm rot="10800000">
          <a:off x="4046153" y="2535175"/>
          <a:ext cx="2152413" cy="2152413"/>
        </a:xfrm>
        <a:prstGeom prst="pieWedge">
          <a:avLst/>
        </a:prstGeom>
        <a:gradFill rotWithShape="0">
          <a:gsLst>
            <a:gs pos="0">
              <a:schemeClr val="accent1">
                <a:shade val="50000"/>
                <a:hueOff val="334258"/>
                <a:satOff val="8955"/>
                <a:lumOff val="394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334258"/>
                <a:satOff val="8955"/>
                <a:lumOff val="394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334258"/>
                <a:satOff val="8955"/>
                <a:lumOff val="394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dirty="0" smtClean="0"/>
            <a:t>FORMACIÓN</a:t>
          </a:r>
          <a:endParaRPr lang="es-ES" sz="1900" b="1" kern="1200" dirty="0"/>
        </a:p>
      </dsp:txBody>
      <dsp:txXfrm rot="10800000">
        <a:off x="4046153" y="2535175"/>
        <a:ext cx="1521986" cy="1521986"/>
      </dsp:txXfrm>
    </dsp:sp>
    <dsp:sp modelId="{886841E6-AB89-4685-AA03-FC6A8CDD2770}">
      <dsp:nvSpPr>
        <dsp:cNvPr id="0" name=""/>
        <dsp:cNvSpPr/>
      </dsp:nvSpPr>
      <dsp:spPr>
        <a:xfrm rot="16200000">
          <a:off x="1794320" y="2535175"/>
          <a:ext cx="2152413" cy="2152413"/>
        </a:xfrm>
        <a:prstGeom prst="pieWedge">
          <a:avLst/>
        </a:prstGeom>
        <a:gradFill rotWithShape="0">
          <a:gsLst>
            <a:gs pos="0">
              <a:schemeClr val="accent1">
                <a:shade val="50000"/>
                <a:hueOff val="167129"/>
                <a:satOff val="4478"/>
                <a:lumOff val="1972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167129"/>
                <a:satOff val="4478"/>
                <a:lumOff val="1972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167129"/>
                <a:satOff val="4478"/>
                <a:lumOff val="1972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CA0804C-980F-45F5-9405-C89B0180648E}">
      <dsp:nvSpPr>
        <dsp:cNvPr id="0" name=""/>
        <dsp:cNvSpPr/>
      </dsp:nvSpPr>
      <dsp:spPr>
        <a:xfrm>
          <a:off x="3624866" y="2038082"/>
          <a:ext cx="743154" cy="646221"/>
        </a:xfrm>
        <a:prstGeom prst="circularArrow">
          <a:avLst/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4B79F37-951C-4E93-8B54-91EB7A4FD8C8}">
      <dsp:nvSpPr>
        <dsp:cNvPr id="0" name=""/>
        <dsp:cNvSpPr/>
      </dsp:nvSpPr>
      <dsp:spPr>
        <a:xfrm rot="10800000">
          <a:off x="3624866" y="2286629"/>
          <a:ext cx="743154" cy="646221"/>
        </a:xfrm>
        <a:prstGeom prst="circularArrow">
          <a:avLst/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D80D56-1168-4EFD-A951-136DD3DAEB3C}">
      <dsp:nvSpPr>
        <dsp:cNvPr id="0" name=""/>
        <dsp:cNvSpPr/>
      </dsp:nvSpPr>
      <dsp:spPr>
        <a:xfrm>
          <a:off x="4771909" y="3380234"/>
          <a:ext cx="2455640" cy="15906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50000"/>
              <a:hueOff val="334258"/>
              <a:satOff val="8955"/>
              <a:lumOff val="39453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900" kern="1200" dirty="0" smtClean="0"/>
            <a:t>Búsqueda Activa de Empleo</a:t>
          </a:r>
          <a:endParaRPr lang="es-ES" sz="1900" kern="1200" dirty="0"/>
        </a:p>
      </dsp:txBody>
      <dsp:txXfrm>
        <a:off x="5543543" y="3812851"/>
        <a:ext cx="1649064" cy="1123139"/>
      </dsp:txXfrm>
    </dsp:sp>
    <dsp:sp modelId="{0BD7BF28-0529-48E5-A639-81A96A2BD0C0}">
      <dsp:nvSpPr>
        <dsp:cNvPr id="0" name=""/>
        <dsp:cNvSpPr/>
      </dsp:nvSpPr>
      <dsp:spPr>
        <a:xfrm>
          <a:off x="765337" y="3380234"/>
          <a:ext cx="2455640" cy="15906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50000"/>
              <a:hueOff val="167129"/>
              <a:satOff val="4478"/>
              <a:lumOff val="19726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171450" lvl="1" indent="-171450" algn="ctr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900" kern="1200" dirty="0" smtClean="0"/>
            <a:t>Cápsulas Formativas</a:t>
          </a:r>
          <a:endParaRPr lang="es-ES" sz="1900" kern="1200" dirty="0"/>
        </a:p>
      </dsp:txBody>
      <dsp:txXfrm>
        <a:off x="800279" y="3812851"/>
        <a:ext cx="1649064" cy="1123139"/>
      </dsp:txXfrm>
    </dsp:sp>
    <dsp:sp modelId="{CF471686-D2B2-4D35-B93D-6A27B9104628}">
      <dsp:nvSpPr>
        <dsp:cNvPr id="0" name=""/>
        <dsp:cNvSpPr/>
      </dsp:nvSpPr>
      <dsp:spPr>
        <a:xfrm>
          <a:off x="4771909" y="0"/>
          <a:ext cx="2455640" cy="15906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50000"/>
              <a:hueOff val="167129"/>
              <a:satOff val="4478"/>
              <a:lumOff val="19726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900" kern="1200" dirty="0" err="1" smtClean="0"/>
            <a:t>Meet</a:t>
          </a:r>
          <a:r>
            <a:rPr lang="es-ES" sz="1900" kern="1200" dirty="0" smtClean="0"/>
            <a:t> Up</a:t>
          </a:r>
          <a:endParaRPr lang="es-ES" sz="1900" kern="1200" dirty="0"/>
        </a:p>
      </dsp:txBody>
      <dsp:txXfrm>
        <a:off x="5543543" y="34942"/>
        <a:ext cx="1649064" cy="1123139"/>
      </dsp:txXfrm>
    </dsp:sp>
    <dsp:sp modelId="{00333001-7092-4E54-B1CD-0FF9D660831E}">
      <dsp:nvSpPr>
        <dsp:cNvPr id="0" name=""/>
        <dsp:cNvSpPr/>
      </dsp:nvSpPr>
      <dsp:spPr>
        <a:xfrm>
          <a:off x="765337" y="0"/>
          <a:ext cx="2455640" cy="15906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900" kern="1200" dirty="0" smtClean="0"/>
            <a:t>Identidad Digital</a:t>
          </a:r>
          <a:endParaRPr lang="es-E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900" kern="1200" dirty="0" smtClean="0"/>
            <a:t>Huella digital</a:t>
          </a:r>
          <a:endParaRPr lang="es-ES" sz="1900" kern="1200" dirty="0"/>
        </a:p>
      </dsp:txBody>
      <dsp:txXfrm>
        <a:off x="800279" y="34942"/>
        <a:ext cx="1649064" cy="1123139"/>
      </dsp:txXfrm>
    </dsp:sp>
    <dsp:sp modelId="{08E7EDD9-68B5-41F4-ABCF-9989F96F1499}">
      <dsp:nvSpPr>
        <dsp:cNvPr id="0" name=""/>
        <dsp:cNvSpPr/>
      </dsp:nvSpPr>
      <dsp:spPr>
        <a:xfrm>
          <a:off x="1794320" y="283343"/>
          <a:ext cx="2152413" cy="2152413"/>
        </a:xfrm>
        <a:prstGeom prst="pieWedge">
          <a:avLst/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1" kern="1200" dirty="0" smtClean="0"/>
            <a:t>MARCA PERSONAL</a:t>
          </a:r>
          <a:endParaRPr lang="es-ES" sz="2000" b="1" kern="1200" dirty="0"/>
        </a:p>
      </dsp:txBody>
      <dsp:txXfrm>
        <a:off x="2424747" y="913770"/>
        <a:ext cx="1521986" cy="1521986"/>
      </dsp:txXfrm>
    </dsp:sp>
    <dsp:sp modelId="{BB167185-412F-4896-BBD2-4EC1EE90A101}">
      <dsp:nvSpPr>
        <dsp:cNvPr id="0" name=""/>
        <dsp:cNvSpPr/>
      </dsp:nvSpPr>
      <dsp:spPr>
        <a:xfrm rot="5400000">
          <a:off x="4046153" y="283343"/>
          <a:ext cx="2152413" cy="2152413"/>
        </a:xfrm>
        <a:prstGeom prst="pieWedge">
          <a:avLst/>
        </a:prstGeom>
        <a:gradFill rotWithShape="0">
          <a:gsLst>
            <a:gs pos="0">
              <a:schemeClr val="accent1">
                <a:shade val="50000"/>
                <a:hueOff val="167129"/>
                <a:satOff val="4478"/>
                <a:lumOff val="1972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167129"/>
                <a:satOff val="4478"/>
                <a:lumOff val="1972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167129"/>
                <a:satOff val="4478"/>
                <a:lumOff val="1972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1" kern="1200" dirty="0" smtClean="0"/>
            <a:t>CONTEXTO CERCANO</a:t>
          </a:r>
          <a:endParaRPr lang="es-ES" sz="2000" b="1" kern="1200" dirty="0"/>
        </a:p>
      </dsp:txBody>
      <dsp:txXfrm rot="-5400000">
        <a:off x="4046153" y="913770"/>
        <a:ext cx="1521986" cy="1521986"/>
      </dsp:txXfrm>
    </dsp:sp>
    <dsp:sp modelId="{48016101-DC24-4FCE-B0C5-593C3D5DE830}">
      <dsp:nvSpPr>
        <dsp:cNvPr id="0" name=""/>
        <dsp:cNvSpPr/>
      </dsp:nvSpPr>
      <dsp:spPr>
        <a:xfrm rot="10800000">
          <a:off x="4046153" y="2535175"/>
          <a:ext cx="2152413" cy="2152413"/>
        </a:xfrm>
        <a:prstGeom prst="pieWedge">
          <a:avLst/>
        </a:prstGeom>
        <a:gradFill rotWithShape="0">
          <a:gsLst>
            <a:gs pos="0">
              <a:schemeClr val="accent1">
                <a:shade val="50000"/>
                <a:hueOff val="334258"/>
                <a:satOff val="8955"/>
                <a:lumOff val="394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334258"/>
                <a:satOff val="8955"/>
                <a:lumOff val="394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334258"/>
                <a:satOff val="8955"/>
                <a:lumOff val="394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1" kern="1200" dirty="0" smtClean="0"/>
            <a:t>AUTO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/>
            <a:t>CANDIDATURA</a:t>
          </a:r>
          <a:endParaRPr lang="es-ES" sz="1000" b="1" kern="1200" dirty="0"/>
        </a:p>
      </dsp:txBody>
      <dsp:txXfrm rot="10800000">
        <a:off x="4046153" y="2535175"/>
        <a:ext cx="1521986" cy="1521986"/>
      </dsp:txXfrm>
    </dsp:sp>
    <dsp:sp modelId="{886841E6-AB89-4685-AA03-FC6A8CDD2770}">
      <dsp:nvSpPr>
        <dsp:cNvPr id="0" name=""/>
        <dsp:cNvSpPr/>
      </dsp:nvSpPr>
      <dsp:spPr>
        <a:xfrm rot="16200000">
          <a:off x="1794320" y="2535175"/>
          <a:ext cx="2152413" cy="2152413"/>
        </a:xfrm>
        <a:prstGeom prst="pieWedge">
          <a:avLst/>
        </a:prstGeom>
        <a:gradFill rotWithShape="0">
          <a:gsLst>
            <a:gs pos="0">
              <a:schemeClr val="accent1">
                <a:shade val="50000"/>
                <a:hueOff val="167129"/>
                <a:satOff val="4478"/>
                <a:lumOff val="1972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167129"/>
                <a:satOff val="4478"/>
                <a:lumOff val="1972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167129"/>
                <a:satOff val="4478"/>
                <a:lumOff val="1972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dirty="0" smtClean="0"/>
            <a:t>FORMACIÓN</a:t>
          </a:r>
          <a:endParaRPr lang="es-ES" sz="1900" b="1" kern="1200" dirty="0"/>
        </a:p>
      </dsp:txBody>
      <dsp:txXfrm rot="5400000">
        <a:off x="2424747" y="2535175"/>
        <a:ext cx="1521986" cy="1521986"/>
      </dsp:txXfrm>
    </dsp:sp>
    <dsp:sp modelId="{9CA0804C-980F-45F5-9405-C89B0180648E}">
      <dsp:nvSpPr>
        <dsp:cNvPr id="0" name=""/>
        <dsp:cNvSpPr/>
      </dsp:nvSpPr>
      <dsp:spPr>
        <a:xfrm>
          <a:off x="3624866" y="2038082"/>
          <a:ext cx="743154" cy="646221"/>
        </a:xfrm>
        <a:prstGeom prst="circularArrow">
          <a:avLst/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4B79F37-951C-4E93-8B54-91EB7A4FD8C8}">
      <dsp:nvSpPr>
        <dsp:cNvPr id="0" name=""/>
        <dsp:cNvSpPr/>
      </dsp:nvSpPr>
      <dsp:spPr>
        <a:xfrm rot="10800000">
          <a:off x="3624866" y="2286629"/>
          <a:ext cx="743154" cy="646221"/>
        </a:xfrm>
        <a:prstGeom prst="circularArrow">
          <a:avLst/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50475" cy="497046"/>
          </a:xfrm>
          <a:prstGeom prst="rect">
            <a:avLst/>
          </a:prstGeom>
        </p:spPr>
        <p:txBody>
          <a:bodyPr vert="horz" lIns="91575" tIns="45787" rIns="91575" bIns="45787" rtlCol="0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56739" y="0"/>
            <a:ext cx="2950475" cy="497046"/>
          </a:xfrm>
          <a:prstGeom prst="rect">
            <a:avLst/>
          </a:prstGeom>
        </p:spPr>
        <p:txBody>
          <a:bodyPr vert="horz" lIns="91575" tIns="45787" rIns="91575" bIns="45787" rtlCol="0"/>
          <a:lstStyle>
            <a:lvl1pPr algn="r">
              <a:defRPr sz="1200"/>
            </a:lvl1pPr>
          </a:lstStyle>
          <a:p>
            <a:fld id="{58CE575E-CB44-4A1F-8839-B2CC0A28960A}" type="datetimeFigureOut">
              <a:rPr lang="ca-ES" smtClean="0"/>
              <a:t>19/8/2020</a:t>
            </a:fld>
            <a:endParaRPr lang="ca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1" y="9442154"/>
            <a:ext cx="2950475" cy="497046"/>
          </a:xfrm>
          <a:prstGeom prst="rect">
            <a:avLst/>
          </a:prstGeom>
        </p:spPr>
        <p:txBody>
          <a:bodyPr vert="horz" lIns="91575" tIns="45787" rIns="91575" bIns="45787" rtlCol="0" anchor="b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56739" y="9442154"/>
            <a:ext cx="2950475" cy="497046"/>
          </a:xfrm>
          <a:prstGeom prst="rect">
            <a:avLst/>
          </a:prstGeom>
        </p:spPr>
        <p:txBody>
          <a:bodyPr vert="horz" lIns="91575" tIns="45787" rIns="91575" bIns="45787" rtlCol="0" anchor="b"/>
          <a:lstStyle>
            <a:lvl1pPr algn="r">
              <a:defRPr sz="1200"/>
            </a:lvl1pPr>
          </a:lstStyle>
          <a:p>
            <a:fld id="{BC66920A-BBF4-4FA6-B358-D431546F3814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804257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217" cy="497604"/>
          </a:xfrm>
          <a:prstGeom prst="rect">
            <a:avLst/>
          </a:prstGeom>
        </p:spPr>
        <p:txBody>
          <a:bodyPr vert="horz" lIns="91575" tIns="45787" rIns="91575" bIns="45787" rtlCol="0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55982" y="0"/>
            <a:ext cx="2951217" cy="497604"/>
          </a:xfrm>
          <a:prstGeom prst="rect">
            <a:avLst/>
          </a:prstGeom>
        </p:spPr>
        <p:txBody>
          <a:bodyPr vert="horz" lIns="91575" tIns="45787" rIns="91575" bIns="45787" rtlCol="0"/>
          <a:lstStyle>
            <a:lvl1pPr algn="r">
              <a:defRPr sz="1200"/>
            </a:lvl1pPr>
          </a:lstStyle>
          <a:p>
            <a:fld id="{C124FA94-1B97-4F61-9297-489CAFAB1653}" type="datetimeFigureOut">
              <a:rPr lang="ca-ES" smtClean="0"/>
              <a:t>19/8/2020</a:t>
            </a:fld>
            <a:endParaRPr lang="ca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4538"/>
            <a:ext cx="4970462" cy="3729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75" tIns="45787" rIns="91575" bIns="45787" rtlCol="0" anchor="ctr"/>
          <a:lstStyle/>
          <a:p>
            <a:endParaRPr lang="ca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0562" y="4721662"/>
            <a:ext cx="5447666" cy="4473654"/>
          </a:xfrm>
          <a:prstGeom prst="rect">
            <a:avLst/>
          </a:prstGeom>
        </p:spPr>
        <p:txBody>
          <a:bodyPr vert="horz" lIns="91575" tIns="45787" rIns="91575" bIns="45787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ca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9441733"/>
            <a:ext cx="2951217" cy="497602"/>
          </a:xfrm>
          <a:prstGeom prst="rect">
            <a:avLst/>
          </a:prstGeom>
        </p:spPr>
        <p:txBody>
          <a:bodyPr vert="horz" lIns="91575" tIns="45787" rIns="91575" bIns="45787" rtlCol="0" anchor="b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55982" y="9441733"/>
            <a:ext cx="2951217" cy="497602"/>
          </a:xfrm>
          <a:prstGeom prst="rect">
            <a:avLst/>
          </a:prstGeom>
        </p:spPr>
        <p:txBody>
          <a:bodyPr vert="horz" lIns="91575" tIns="45787" rIns="91575" bIns="45787" rtlCol="0" anchor="b"/>
          <a:lstStyle>
            <a:lvl1pPr algn="r">
              <a:defRPr sz="1200"/>
            </a:lvl1pPr>
          </a:lstStyle>
          <a:p>
            <a:fld id="{985A4474-5776-46DA-9993-1AD6526C6CD3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269782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a-ES" dirty="0" smtClean="0"/>
              <a:t>Catalunya entorno al 30%</a:t>
            </a:r>
            <a:r>
              <a:rPr lang="ca-ES" baseline="0" dirty="0" smtClean="0"/>
              <a:t> en el PV entorno al 25%</a:t>
            </a:r>
            <a:endParaRPr lang="ca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5A4474-5776-46DA-9993-1AD6526C6CD3}" type="slidenum">
              <a:rPr kumimoji="0" lang="ca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ca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4923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a-ES" dirty="0" smtClean="0"/>
              <a:t>Catalunya entorno al 30%</a:t>
            </a:r>
            <a:r>
              <a:rPr lang="ca-ES" baseline="0" dirty="0" smtClean="0"/>
              <a:t> en el PV entorno al 25%</a:t>
            </a:r>
            <a:endParaRPr lang="ca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5A4474-5776-46DA-9993-1AD6526C6CD3}" type="slidenum">
              <a:rPr kumimoji="0" lang="ca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ca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9531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a-ES" dirty="0" smtClean="0"/>
              <a:t>Catalunya entorno al 30%</a:t>
            </a:r>
            <a:r>
              <a:rPr lang="ca-ES" baseline="0" dirty="0" smtClean="0"/>
              <a:t> en el PV entorno al 25%</a:t>
            </a:r>
            <a:endParaRPr lang="ca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5A4474-5776-46DA-9993-1AD6526C6CD3}" type="slidenum">
              <a:rPr kumimoji="0" lang="ca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ca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1355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268663" y="511175"/>
            <a:ext cx="3403600" cy="25527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5772">
              <a:defRPr/>
            </a:pPr>
            <a:r>
              <a:rPr lang="es-ES_tradnl" b="1" dirty="0">
                <a:ln/>
              </a:rPr>
              <a:t>1. Contribuir  a la </a:t>
            </a:r>
            <a:r>
              <a:rPr lang="es-ES_tradnl" sz="1600" b="1" dirty="0">
                <a:ln/>
              </a:rPr>
              <a:t>inclusión social </a:t>
            </a:r>
            <a:r>
              <a:rPr lang="es-ES_tradnl" b="1" dirty="0">
                <a:ln/>
              </a:rPr>
              <a:t>de los colectivos más vulnerables de la sociedad</a:t>
            </a:r>
            <a:r>
              <a:rPr lang="en-GB" b="1" dirty="0">
                <a:ln/>
              </a:rPr>
              <a:t>: </a:t>
            </a:r>
          </a:p>
          <a:p>
            <a:pPr marL="171707" indent="-171707" defTabSz="915772">
              <a:buFontTx/>
              <a:buChar char="-"/>
              <a:defRPr/>
            </a:pPr>
            <a:r>
              <a:rPr lang="es-ES" baseline="0" dirty="0" smtClean="0"/>
              <a:t>Resaltar los temas de código ( la nueva línea de Microsoft), </a:t>
            </a:r>
          </a:p>
          <a:p>
            <a:pPr marL="171707" indent="-171707" defTabSz="915772">
              <a:buFontTx/>
              <a:buChar char="-"/>
              <a:defRPr/>
            </a:pPr>
            <a:r>
              <a:rPr lang="es-ES" baseline="0" dirty="0" smtClean="0"/>
              <a:t>Internet de las cosas ( nueva línea de conecta joven con Cisco), </a:t>
            </a:r>
          </a:p>
          <a:p>
            <a:pPr marL="171707" indent="-171707" defTabSz="915772">
              <a:buFontTx/>
              <a:buChar char="-"/>
              <a:defRPr/>
            </a:pPr>
            <a:r>
              <a:rPr lang="es-ES" baseline="0" dirty="0" err="1" smtClean="0"/>
              <a:t>Bullying</a:t>
            </a:r>
            <a:r>
              <a:rPr lang="es-ES" baseline="0" dirty="0" smtClean="0"/>
              <a:t> y seguridad y uso responsable de internet, </a:t>
            </a:r>
          </a:p>
          <a:p>
            <a:pPr marL="171707" indent="-171707" defTabSz="915772">
              <a:buFontTx/>
              <a:buChar char="-"/>
              <a:defRPr/>
            </a:pPr>
            <a:r>
              <a:rPr lang="es-ES" baseline="0" dirty="0" smtClean="0"/>
              <a:t>Emprendimiento y </a:t>
            </a:r>
            <a:r>
              <a:rPr lang="es-ES" baseline="0" dirty="0" err="1" smtClean="0"/>
              <a:t>mentoría</a:t>
            </a:r>
            <a:r>
              <a:rPr lang="es-ES" baseline="0" dirty="0" smtClean="0"/>
              <a:t>…</a:t>
            </a:r>
          </a:p>
          <a:p>
            <a:pPr defTabSz="915772">
              <a:defRPr/>
            </a:pPr>
            <a:r>
              <a:rPr lang="es-ES" baseline="0" dirty="0" smtClean="0"/>
              <a:t>2</a:t>
            </a:r>
            <a:r>
              <a:rPr lang="es-ES" b="1" baseline="0" dirty="0" smtClean="0"/>
              <a:t>. Promocionar el tiempo libre educativo: </a:t>
            </a:r>
            <a:r>
              <a:rPr lang="es-ES" b="0" baseline="0" dirty="0" smtClean="0"/>
              <a:t>esto lo trabajamos a través del Jo_Ven! y la Red de </a:t>
            </a:r>
            <a:r>
              <a:rPr lang="es-ES" b="0" baseline="0" dirty="0" err="1" smtClean="0"/>
              <a:t>ApS</a:t>
            </a:r>
            <a:r>
              <a:rPr lang="es-ES" b="0" baseline="0" dirty="0" smtClean="0"/>
              <a:t> . Los 10 proyectos hacen referencia a las entidades que forman parte de esta metodología. Destacar el </a:t>
            </a:r>
            <a:r>
              <a:rPr lang="es-ES" b="0" u="sng" baseline="0" dirty="0" smtClean="0"/>
              <a:t>trabajo en red</a:t>
            </a:r>
            <a:r>
              <a:rPr lang="es-ES" b="0" baseline="0" dirty="0" smtClean="0"/>
              <a:t>, donde cada territorio trabaja el ocio en el tiempo libre basado en la dando respuestas a las necesidades de su territorio, hecho que nos enriquezcamos los unos de los otros. </a:t>
            </a:r>
          </a:p>
          <a:p>
            <a:pPr defTabSz="915772">
              <a:defRPr/>
            </a:pPr>
            <a:r>
              <a:rPr lang="es-ES" b="0" baseline="0" dirty="0" smtClean="0"/>
              <a:t>3. </a:t>
            </a:r>
            <a:r>
              <a:rPr lang="es-ES" b="1" baseline="0" dirty="0" smtClean="0"/>
              <a:t>Potenciar la metodología de Aprendizaje-Servicio-</a:t>
            </a:r>
            <a:r>
              <a:rPr lang="es-ES" b="1" baseline="0" dirty="0" err="1" smtClean="0"/>
              <a:t>ApS</a:t>
            </a:r>
            <a:r>
              <a:rPr lang="es-ES" b="1" baseline="0" dirty="0" smtClean="0"/>
              <a:t>: </a:t>
            </a:r>
            <a:r>
              <a:rPr lang="es-ES" b="0" baseline="0" dirty="0" smtClean="0"/>
              <a:t>metodología que da respuestas a las necesidades del entorno empoderando a jóvenes y a la comunidad. </a:t>
            </a:r>
          </a:p>
          <a:p>
            <a:pPr defTabSz="915772">
              <a:defRPr/>
            </a:pPr>
            <a:endParaRPr lang="es-ES" b="0" baseline="0" dirty="0" smtClean="0"/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4756B-6BC2-41C0-B51D-7F489F467613}" type="slidenum">
              <a:rPr lang="es-ES" smtClean="0"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5154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 smtClean="0"/>
              <a:t>Haga clic para editar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81873-1C57-4118-9C05-8C4314E3DACD}" type="datetimeFigureOut">
              <a:rPr lang="es-ES" smtClean="0"/>
              <a:t>19/08/2020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7CAF7-9EB8-4475-ABA8-E8ED3B0B53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449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36874-9A8D-4334-9F34-58DD99986FAC}" type="datetimeFigureOut">
              <a:rPr lang="ca-ES" smtClean="0"/>
              <a:t>19/8/2020</a:t>
            </a:fld>
            <a:endParaRPr lang="ca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B9306-2E3B-4BA2-89C5-E49338FFDA93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26308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36874-9A8D-4334-9F34-58DD99986FAC}" type="datetimeFigureOut">
              <a:rPr lang="ca-ES" smtClean="0"/>
              <a:t>19/8/2020</a:t>
            </a:fld>
            <a:endParaRPr lang="ca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B9306-2E3B-4BA2-89C5-E49338FFDA93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2821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 smtClean="0"/>
              <a:t>Haga clic para editar el estilo de subtítulo del patrón</a:t>
            </a:r>
            <a:endParaRPr lang="ca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522BB-926A-40A4-935B-56DD4F137167}" type="datetimeFigureOut">
              <a:rPr lang="ca-ES" smtClean="0"/>
              <a:t>19/8/2020</a:t>
            </a:fld>
            <a:endParaRPr lang="ca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72B6E-58A6-4893-A5DF-8DAAF41B7A98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56158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ca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522BB-926A-40A4-935B-56DD4F137167}" type="datetimeFigureOut">
              <a:rPr lang="ca-ES" smtClean="0"/>
              <a:t>19/8/2020</a:t>
            </a:fld>
            <a:endParaRPr lang="ca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72B6E-58A6-4893-A5DF-8DAAF41B7A98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73302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522BB-926A-40A4-935B-56DD4F137167}" type="datetimeFigureOut">
              <a:rPr lang="ca-ES" smtClean="0"/>
              <a:t>19/8/2020</a:t>
            </a:fld>
            <a:endParaRPr lang="ca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72B6E-58A6-4893-A5DF-8DAAF41B7A98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01627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ca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ca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522BB-926A-40A4-935B-56DD4F137167}" type="datetimeFigureOut">
              <a:rPr lang="ca-ES" smtClean="0"/>
              <a:t>19/8/2020</a:t>
            </a:fld>
            <a:endParaRPr lang="ca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72B6E-58A6-4893-A5DF-8DAAF41B7A98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59441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ca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ca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522BB-926A-40A4-935B-56DD4F137167}" type="datetimeFigureOut">
              <a:rPr lang="ca-ES" smtClean="0"/>
              <a:t>19/8/2020</a:t>
            </a:fld>
            <a:endParaRPr lang="ca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72B6E-58A6-4893-A5DF-8DAAF41B7A98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1454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Haga clic para modificar el estilo de título del patrón</a:t>
            </a:r>
            <a:endParaRPr lang="ca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 dirty="0" smtClean="0"/>
              <a:t>Programa Enfoca’t</a:t>
            </a:r>
            <a:endParaRPr lang="ca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 dirty="0" smtClean="0"/>
              <a:t>José A. Rubio</a:t>
            </a:r>
            <a:endParaRPr lang="ca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72B6E-58A6-4893-A5DF-8DAAF41B7A98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30093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a-ES" dirty="0" smtClean="0"/>
              <a:t>Programa Enfoca’t</a:t>
            </a:r>
            <a:endParaRPr lang="ca-E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 dirty="0" smtClean="0"/>
              <a:t>José A. Rubio</a:t>
            </a:r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72B6E-58A6-4893-A5DF-8DAAF41B7A98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15552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ca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522BB-926A-40A4-935B-56DD4F137167}" type="datetimeFigureOut">
              <a:rPr lang="ca-ES" smtClean="0"/>
              <a:t>19/8/2020</a:t>
            </a:fld>
            <a:endParaRPr lang="ca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72B6E-58A6-4893-A5DF-8DAAF41B7A98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94757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36874-9A8D-4334-9F34-58DD99986FAC}" type="datetimeFigureOut">
              <a:rPr lang="ca-ES" smtClean="0"/>
              <a:t>19/8/2020</a:t>
            </a:fld>
            <a:endParaRPr lang="ca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B9306-2E3B-4BA2-89C5-E49338FFDA93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00442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 smtClean="0"/>
              <a:t>Haga clic en el icono para agregar una imagen</a:t>
            </a:r>
            <a:endParaRPr lang="ca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522BB-926A-40A4-935B-56DD4F137167}" type="datetimeFigureOut">
              <a:rPr lang="ca-ES" smtClean="0"/>
              <a:t>19/8/2020</a:t>
            </a:fld>
            <a:endParaRPr lang="ca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72B6E-58A6-4893-A5DF-8DAAF41B7A98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41852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ca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522BB-926A-40A4-935B-56DD4F137167}" type="datetimeFigureOut">
              <a:rPr lang="ca-ES" smtClean="0"/>
              <a:t>19/8/2020</a:t>
            </a:fld>
            <a:endParaRPr lang="ca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72B6E-58A6-4893-A5DF-8DAAF41B7A98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45235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ca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522BB-926A-40A4-935B-56DD4F137167}" type="datetimeFigureOut">
              <a:rPr lang="ca-ES" smtClean="0"/>
              <a:t>19/8/2020</a:t>
            </a:fld>
            <a:endParaRPr lang="ca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72B6E-58A6-4893-A5DF-8DAAF41B7A98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06908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522BB-926A-40A4-935B-56DD4F137167}" type="datetimeFigureOut">
              <a:rPr lang="ca-ES" smtClean="0"/>
              <a:t>19/8/2020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72B6E-58A6-4893-A5DF-8DAAF41B7A98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2434026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522BB-926A-40A4-935B-56DD4F137167}" type="datetimeFigureOut">
              <a:rPr lang="ca-ES" smtClean="0"/>
              <a:t>19/8/2020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 dirty="0" smtClean="0"/>
              <a:t>José A. Rubio</a:t>
            </a:r>
            <a:endParaRPr lang="ca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72B6E-58A6-4893-A5DF-8DAAF41B7A98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275473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522BB-926A-40A4-935B-56DD4F137167}" type="datetimeFigureOut">
              <a:rPr lang="ca-ES" smtClean="0"/>
              <a:t>19/8/2020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72B6E-58A6-4893-A5DF-8DAAF41B7A98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7885247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522BB-926A-40A4-935B-56DD4F137167}" type="datetimeFigureOut">
              <a:rPr lang="ca-ES" smtClean="0"/>
              <a:t>19/8/2020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72B6E-58A6-4893-A5DF-8DAAF41B7A98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2607513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522BB-926A-40A4-935B-56DD4F137167}" type="datetimeFigureOut">
              <a:rPr lang="ca-ES" smtClean="0"/>
              <a:t>19/8/2020</a:t>
            </a:fld>
            <a:endParaRPr lang="ca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72B6E-58A6-4893-A5DF-8DAAF41B7A98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2578105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 smtClean="0"/>
              <a:t>Programa Enfoca’t</a:t>
            </a:r>
            <a:endParaRPr lang="ca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 smtClean="0"/>
              <a:t>José A. Rubio</a:t>
            </a:r>
            <a:endParaRPr lang="ca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72B6E-58A6-4893-A5DF-8DAAF41B7A98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902359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a-ES" smtClean="0"/>
              <a:t>Programa Enfoca’t</a:t>
            </a:r>
            <a:endParaRPr lang="ca-E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 smtClean="0"/>
              <a:t>José A. Rubio</a:t>
            </a:r>
            <a:endParaRPr lang="ca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72B6E-58A6-4893-A5DF-8DAAF41B7A98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054971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36874-9A8D-4334-9F34-58DD99986FAC}" type="datetimeFigureOut">
              <a:rPr lang="ca-ES" smtClean="0"/>
              <a:t>19/8/2020</a:t>
            </a:fld>
            <a:endParaRPr lang="ca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B9306-2E3B-4BA2-89C5-E49338FFDA93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09371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522BB-926A-40A4-935B-56DD4F137167}" type="datetimeFigureOut">
              <a:rPr lang="ca-ES" smtClean="0"/>
              <a:t>19/8/2020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72B6E-58A6-4893-A5DF-8DAAF41B7A98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82097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522BB-926A-40A4-935B-56DD4F137167}" type="datetimeFigureOut">
              <a:rPr lang="ca-ES" smtClean="0"/>
              <a:t>19/8/2020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72B6E-58A6-4893-A5DF-8DAAF41B7A98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2358922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522BB-926A-40A4-935B-56DD4F137167}" type="datetimeFigureOut">
              <a:rPr lang="ca-ES" smtClean="0"/>
              <a:t>19/8/2020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72B6E-58A6-4893-A5DF-8DAAF41B7A98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2333782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 dirty="0" smtClean="0"/>
              <a:t>José A. Rubio</a:t>
            </a:r>
            <a:endParaRPr lang="ca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72B6E-58A6-4893-A5DF-8DAAF41B7A98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619324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36874-9A8D-4334-9F34-58DD99986FAC}" type="datetimeFigureOut">
              <a:rPr lang="ca-ES" smtClean="0"/>
              <a:t>19/8/2020</a:t>
            </a:fld>
            <a:endParaRPr lang="ca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B9306-2E3B-4BA2-89C5-E49338FFDA93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90066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36874-9A8D-4334-9F34-58DD99986FAC}" type="datetimeFigureOut">
              <a:rPr lang="ca-ES" smtClean="0"/>
              <a:t>19/8/2020</a:t>
            </a:fld>
            <a:endParaRPr lang="ca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B9306-2E3B-4BA2-89C5-E49338FFDA93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00158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81873-1C57-4118-9C05-8C4314E3DACD}" type="datetimeFigureOut">
              <a:rPr lang="es-ES" smtClean="0"/>
              <a:t>19/08/2020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7CAF7-9EB8-4475-ABA8-E8ED3B0B53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44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36874-9A8D-4334-9F34-58DD99986FAC}" type="datetimeFigureOut">
              <a:rPr lang="ca-ES" smtClean="0"/>
              <a:t>19/8/2020</a:t>
            </a:fld>
            <a:endParaRPr lang="ca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B9306-2E3B-4BA2-89C5-E49338FFDA93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63792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36874-9A8D-4334-9F34-58DD99986FAC}" type="datetimeFigureOut">
              <a:rPr lang="ca-ES" smtClean="0"/>
              <a:t>19/8/2020</a:t>
            </a:fld>
            <a:endParaRPr lang="ca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B9306-2E3B-4BA2-89C5-E49338FFDA93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52244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36874-9A8D-4334-9F34-58DD99986FAC}" type="datetimeFigureOut">
              <a:rPr lang="ca-ES" smtClean="0"/>
              <a:t>19/8/2020</a:t>
            </a:fld>
            <a:endParaRPr lang="ca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B9306-2E3B-4BA2-89C5-E49338FFDA93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79286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A81873-1C57-4118-9C05-8C4314E3DACD}" type="datetimeFigureOut">
              <a:rPr lang="es-ES" smtClean="0"/>
              <a:t>19/08/2020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7CAF7-9EB8-4475-ABA8-E8ED3B0B536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5749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ca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522BB-926A-40A4-935B-56DD4F137167}" type="datetimeFigureOut">
              <a:rPr lang="ca-ES" smtClean="0"/>
              <a:t>19/8/2020</a:t>
            </a:fld>
            <a:endParaRPr lang="ca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72B6E-58A6-4893-A5DF-8DAAF41B7A98}" type="slidenum">
              <a:rPr lang="ca-ES" smtClean="0"/>
              <a:t>‹Nº›</a:t>
            </a:fld>
            <a:endParaRPr lang="ca-ES"/>
          </a:p>
        </p:txBody>
      </p:sp>
      <p:sp>
        <p:nvSpPr>
          <p:cNvPr id="7" name="Rectángulo 6"/>
          <p:cNvSpPr/>
          <p:nvPr/>
        </p:nvSpPr>
        <p:spPr>
          <a:xfrm>
            <a:off x="0" y="6176963"/>
            <a:ext cx="9144000" cy="681037"/>
          </a:xfrm>
          <a:prstGeom prst="rect">
            <a:avLst/>
          </a:prstGeom>
          <a:solidFill>
            <a:srgbClr val="B400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sz="135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6600" y="6234405"/>
            <a:ext cx="1886654" cy="564333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0" y="292100"/>
            <a:ext cx="9144000" cy="622300"/>
          </a:xfrm>
          <a:prstGeom prst="rect">
            <a:avLst/>
          </a:prstGeom>
          <a:solidFill>
            <a:srgbClr val="5C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sz="1350"/>
          </a:p>
        </p:txBody>
      </p:sp>
    </p:spTree>
    <p:extLst>
      <p:ext uri="{BB962C8B-B14F-4D97-AF65-F5344CB8AC3E}">
        <p14:creationId xmlns:p14="http://schemas.microsoft.com/office/powerpoint/2010/main" val="3954193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A81873-1C57-4118-9C05-8C4314E3DACD}" type="datetimeFigureOut">
              <a:rPr lang="es-ES" smtClean="0"/>
              <a:t>19/08/2020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7CAF7-9EB8-4475-ABA8-E8ED3B0B5367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Rectángulo 6"/>
          <p:cNvSpPr/>
          <p:nvPr/>
        </p:nvSpPr>
        <p:spPr>
          <a:xfrm>
            <a:off x="0" y="6176963"/>
            <a:ext cx="9144000" cy="681037"/>
          </a:xfrm>
          <a:prstGeom prst="rect">
            <a:avLst/>
          </a:prstGeom>
          <a:solidFill>
            <a:srgbClr val="B400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sz="135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7073" y="6311899"/>
            <a:ext cx="1825708" cy="409577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0" y="292100"/>
            <a:ext cx="9144000" cy="622300"/>
          </a:xfrm>
          <a:prstGeom prst="rect">
            <a:avLst/>
          </a:prstGeom>
          <a:solidFill>
            <a:srgbClr val="5C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sz="1350"/>
          </a:p>
        </p:txBody>
      </p:sp>
    </p:spTree>
    <p:extLst>
      <p:ext uri="{BB962C8B-B14F-4D97-AF65-F5344CB8AC3E}">
        <p14:creationId xmlns:p14="http://schemas.microsoft.com/office/powerpoint/2010/main" val="405274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29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ebp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etina.elpais.com/retina/2019/04/08/talento/1554712192_441586.html" TargetMode="External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1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hyperlink" Target="https://www.xataka.com/especiales/aquel-tuit-incendiario-que-va-a-ver-tu-empleador-que-buscan-responsables-rrhh-redes-sociales-evaluando-a-candidato" TargetMode="External"/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13.xml"/><Relationship Id="rId6" Type="http://schemas.openxmlformats.org/officeDocument/2006/relationships/hyperlink" Target="https://www.lainformacion.com/espana/despidos-comentarios-redes-sociales-como-Ines-Arrimadas_0_1060695024.html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3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3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0.w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ecnoempleo.com/" TargetMode="External"/><Relationship Id="rId13" Type="http://schemas.openxmlformats.org/officeDocument/2006/relationships/hyperlink" Target="https://www.domestika.org/en/jobs/where/127-barcelona-spain" TargetMode="External"/><Relationship Id="rId18" Type="http://schemas.openxmlformats.org/officeDocument/2006/relationships/hyperlink" Target="https://babelprofiles.com/" TargetMode="External"/><Relationship Id="rId26" Type="http://schemas.openxmlformats.org/officeDocument/2006/relationships/hyperlink" Target="https://talenting.pro/ofertas/" TargetMode="External"/><Relationship Id="rId3" Type="http://schemas.openxmlformats.org/officeDocument/2006/relationships/hyperlink" Target="https://ticjob.es/" TargetMode="External"/><Relationship Id="rId21" Type="http://schemas.openxmlformats.org/officeDocument/2006/relationships/hyperlink" Target="https://www.primerempleo.com/" TargetMode="External"/><Relationship Id="rId7" Type="http://schemas.openxmlformats.org/officeDocument/2006/relationships/hyperlink" Target="https://www.glassdoor.com/index.htm" TargetMode="External"/><Relationship Id="rId12" Type="http://schemas.openxmlformats.org/officeDocument/2006/relationships/hyperlink" Target="https://es.jooble.org/" TargetMode="External"/><Relationship Id="rId17" Type="http://schemas.openxmlformats.org/officeDocument/2006/relationships/hyperlink" Target="http://jobeeper.com/" TargetMode="External"/><Relationship Id="rId25" Type="http://schemas.openxmlformats.org/officeDocument/2006/relationships/hyperlink" Target="https://www.cityjoboffers.com/" TargetMode="External"/><Relationship Id="rId2" Type="http://schemas.openxmlformats.org/officeDocument/2006/relationships/slideLayout" Target="../slideLayouts/slideLayout26.xml"/><Relationship Id="rId16" Type="http://schemas.openxmlformats.org/officeDocument/2006/relationships/hyperlink" Target="https://empleo.imancorp.es/es/iman" TargetMode="External"/><Relationship Id="rId20" Type="http://schemas.openxmlformats.org/officeDocument/2006/relationships/hyperlink" Target="https://www.domestika.org/es/jobs" TargetMode="External"/><Relationship Id="rId1" Type="http://schemas.openxmlformats.org/officeDocument/2006/relationships/themeOverride" Target="../theme/themeOverride17.xml"/><Relationship Id="rId6" Type="http://schemas.openxmlformats.org/officeDocument/2006/relationships/hyperlink" Target="https://www.indeed.es/" TargetMode="External"/><Relationship Id="rId11" Type="http://schemas.openxmlformats.org/officeDocument/2006/relationships/hyperlink" Target="https://www.studentjob.es/" TargetMode="External"/><Relationship Id="rId24" Type="http://schemas.openxmlformats.org/officeDocument/2006/relationships/hyperlink" Target="https://www.twago.es/" TargetMode="External"/><Relationship Id="rId5" Type="http://schemas.openxmlformats.org/officeDocument/2006/relationships/hyperlink" Target="https://www.infojobs.net/" TargetMode="External"/><Relationship Id="rId15" Type="http://schemas.openxmlformats.org/officeDocument/2006/relationships/hyperlink" Target="https://tbe.taleo.net/login/" TargetMode="External"/><Relationship Id="rId23" Type="http://schemas.openxmlformats.org/officeDocument/2006/relationships/hyperlink" Target="https://www.jobijoba.es/" TargetMode="External"/><Relationship Id="rId10" Type="http://schemas.openxmlformats.org/officeDocument/2006/relationships/hyperlink" Target="https://treball.barcelonactiva.cat/porta22/cat/" TargetMode="External"/><Relationship Id="rId19" Type="http://schemas.openxmlformats.org/officeDocument/2006/relationships/hyperlink" Target="https://akuaro.com/es/jobs/https:/ticjob.es/" TargetMode="External"/><Relationship Id="rId4" Type="http://schemas.openxmlformats.org/officeDocument/2006/relationships/hyperlink" Target="https://www.jobandtalent.com/es" TargetMode="External"/><Relationship Id="rId9" Type="http://schemas.openxmlformats.org/officeDocument/2006/relationships/hyperlink" Target="https://www.europelanguagejobs.com/jobs" TargetMode="External"/><Relationship Id="rId14" Type="http://schemas.openxmlformats.org/officeDocument/2006/relationships/hyperlink" Target="https://www.jobfluent.com/es/empleos-barcelona/data" TargetMode="External"/><Relationship Id="rId22" Type="http://schemas.openxmlformats.org/officeDocument/2006/relationships/hyperlink" Target="https://www.simplyhired.es/" TargetMode="External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hyperlink" Target="http://www.tecnocom.es/" TargetMode="External"/><Relationship Id="rId18" Type="http://schemas.openxmlformats.org/officeDocument/2006/relationships/hyperlink" Target="https://aia.es/talento/" TargetMode="External"/><Relationship Id="rId26" Type="http://schemas.openxmlformats.org/officeDocument/2006/relationships/hyperlink" Target="https://www.soprasteria.es/" TargetMode="External"/><Relationship Id="rId39" Type="http://schemas.openxmlformats.org/officeDocument/2006/relationships/hyperlink" Target="http://sinergia.business/" TargetMode="External"/><Relationship Id="rId21" Type="http://schemas.openxmlformats.org/officeDocument/2006/relationships/hyperlink" Target="https://www.ithinkupc.com/es/trabaja-con-nosotros?utm_source=Newsletter%20del%20CTecno&amp;utm_campaign=87a54ac04e-EMAIL_CAMPAIGN_2019_11_25_12_52&amp;utm_medium=email&amp;utm_term=0_442f11dadf-87a54ac04e-136957229" TargetMode="External"/><Relationship Id="rId34" Type="http://schemas.openxmlformats.org/officeDocument/2006/relationships/hyperlink" Target="https://www.cataloniabioht.org/" TargetMode="External"/><Relationship Id="rId7" Type="http://schemas.openxmlformats.org/officeDocument/2006/relationships/hyperlink" Target="https://www.altran.com/es/es/" TargetMode="External"/><Relationship Id="rId12" Type="http://schemas.openxmlformats.org/officeDocument/2006/relationships/hyperlink" Target="https://www.capgemini.com/es-es/" TargetMode="External"/><Relationship Id="rId17" Type="http://schemas.openxmlformats.org/officeDocument/2006/relationships/hyperlink" Target="https://www.gft.com/es/es/index/" TargetMode="External"/><Relationship Id="rId25" Type="http://schemas.openxmlformats.org/officeDocument/2006/relationships/hyperlink" Target="http://www.qaracter.es/envianos-tu-cv/" TargetMode="External"/><Relationship Id="rId33" Type="http://schemas.openxmlformats.org/officeDocument/2006/relationships/hyperlink" Target="http://www.ctecno.cat/es/" TargetMode="External"/><Relationship Id="rId38" Type="http://schemas.openxmlformats.org/officeDocument/2006/relationships/hyperlink" Target="http://www.catalunyamobile.cat/" TargetMode="External"/><Relationship Id="rId2" Type="http://schemas.openxmlformats.org/officeDocument/2006/relationships/slideLayout" Target="../slideLayouts/slideLayout27.xml"/><Relationship Id="rId16" Type="http://schemas.openxmlformats.org/officeDocument/2006/relationships/hyperlink" Target="http://www.sii-group.es/es" TargetMode="External"/><Relationship Id="rId20" Type="http://schemas.openxmlformats.org/officeDocument/2006/relationships/hyperlink" Target="https://aia.es/tag/talento/" TargetMode="External"/><Relationship Id="rId29" Type="http://schemas.openxmlformats.org/officeDocument/2006/relationships/hyperlink" Target="https://www.accenture.com/es-es/new-applied-now" TargetMode="External"/><Relationship Id="rId1" Type="http://schemas.openxmlformats.org/officeDocument/2006/relationships/themeOverride" Target="../theme/themeOverride18.xml"/><Relationship Id="rId6" Type="http://schemas.openxmlformats.org/officeDocument/2006/relationships/hyperlink" Target="https://www.opentrends.net/es" TargetMode="External"/><Relationship Id="rId11" Type="http://schemas.openxmlformats.org/officeDocument/2006/relationships/hyperlink" Target="https://www.roboyo.de/en/career/job-offers/" TargetMode="External"/><Relationship Id="rId24" Type="http://schemas.openxmlformats.org/officeDocument/2006/relationships/hyperlink" Target="https://www.adeasrrhh.es/ofertas-de-empleo" TargetMode="External"/><Relationship Id="rId32" Type="http://schemas.openxmlformats.org/officeDocument/2006/relationships/hyperlink" Target="https://orbital40.com/" TargetMode="External"/><Relationship Id="rId37" Type="http://schemas.openxmlformats.org/officeDocument/2006/relationships/hyperlink" Target="https://www.22network.net/" TargetMode="External"/><Relationship Id="rId40" Type="http://schemas.openxmlformats.org/officeDocument/2006/relationships/hyperlink" Target="https://www.ticsud.cat/" TargetMode="External"/><Relationship Id="rId5" Type="http://schemas.openxmlformats.org/officeDocument/2006/relationships/hyperlink" Target="https://www.t-systems.com/es/es" TargetMode="External"/><Relationship Id="rId15" Type="http://schemas.openxmlformats.org/officeDocument/2006/relationships/hyperlink" Target="https://www.indracompany.com/" TargetMode="External"/><Relationship Id="rId23" Type="http://schemas.openxmlformats.org/officeDocument/2006/relationships/hyperlink" Target="https://www.redpoints.com/es/" TargetMode="External"/><Relationship Id="rId28" Type="http://schemas.openxmlformats.org/officeDocument/2006/relationships/hyperlink" Target="https://www2.deloitte.com/" TargetMode="External"/><Relationship Id="rId36" Type="http://schemas.openxmlformats.org/officeDocument/2006/relationships/hyperlink" Target="https://www.barcelonaglobal.org/" TargetMode="External"/><Relationship Id="rId10" Type="http://schemas.openxmlformats.org/officeDocument/2006/relationships/hyperlink" Target="https://www.sogeti.es/" TargetMode="External"/><Relationship Id="rId19" Type="http://schemas.openxmlformats.org/officeDocument/2006/relationships/hyperlink" Target="https://nicepeopleatwork.com/" TargetMode="External"/><Relationship Id="rId31" Type="http://schemas.openxmlformats.org/officeDocument/2006/relationships/hyperlink" Target="https://www.clusterdigital.cat/" TargetMode="External"/><Relationship Id="rId4" Type="http://schemas.openxmlformats.org/officeDocument/2006/relationships/hyperlink" Target="https://www.everis.com/spain/es" TargetMode="External"/><Relationship Id="rId9" Type="http://schemas.openxmlformats.org/officeDocument/2006/relationships/hyperlink" Target="http://www.seidor.es/content/seidorweb/es.html" TargetMode="External"/><Relationship Id="rId14" Type="http://schemas.openxmlformats.org/officeDocument/2006/relationships/hyperlink" Target="https://omegacrmconsulting.com/ofertas-de-empleo/" TargetMode="External"/><Relationship Id="rId22" Type="http://schemas.openxmlformats.org/officeDocument/2006/relationships/hyperlink" Target="http://www.pasiona.com/" TargetMode="External"/><Relationship Id="rId27" Type="http://schemas.openxmlformats.org/officeDocument/2006/relationships/hyperlink" Target="https://www.welcometothejungle.com/es/companies/seidor" TargetMode="External"/><Relationship Id="rId30" Type="http://schemas.openxmlformats.org/officeDocument/2006/relationships/hyperlink" Target="http://uvesolutions.com/es/unete-al-equipo/" TargetMode="External"/><Relationship Id="rId35" Type="http://schemas.openxmlformats.org/officeDocument/2006/relationships/hyperlink" Target="https://barcelonatechcity.com/" TargetMode="External"/><Relationship Id="rId8" Type="http://schemas.openxmlformats.org/officeDocument/2006/relationships/hyperlink" Target="https://www.ssi-schaefer.com/service/vacancysearch/es-es/182056?query=&amp;query-mobile=&amp;locations=&amp;modesOfEmployment=&amp;taskArea=&amp;query-desktop=&amp;sortcriteria=" TargetMode="External"/><Relationship Id="rId3" Type="http://schemas.openxmlformats.org/officeDocument/2006/relationships/hyperlink" Target="https://barcelonadigitaltalent.com/empresas/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rusconsulting.com/ofertas-empleo/" TargetMode="External"/><Relationship Id="rId13" Type="http://schemas.openxmlformats.org/officeDocument/2006/relationships/hyperlink" Target="https://the-adidea.com/" TargetMode="External"/><Relationship Id="rId18" Type="http://schemas.openxmlformats.org/officeDocument/2006/relationships/diagramQuickStyle" Target="../diagrams/quickStyle4.xml"/><Relationship Id="rId3" Type="http://schemas.openxmlformats.org/officeDocument/2006/relationships/hyperlink" Target="https://www.walterspeople.es/carrera-profesional.html" TargetMode="External"/><Relationship Id="rId7" Type="http://schemas.openxmlformats.org/officeDocument/2006/relationships/hyperlink" Target="https://www.adeasrrhh.es/ofertas-de-empleo" TargetMode="External"/><Relationship Id="rId12" Type="http://schemas.openxmlformats.org/officeDocument/2006/relationships/hyperlink" Target="https://www.michaelpage.es/" TargetMode="External"/><Relationship Id="rId17" Type="http://schemas.openxmlformats.org/officeDocument/2006/relationships/diagramLayout" Target="../diagrams/layout4.xml"/><Relationship Id="rId2" Type="http://schemas.openxmlformats.org/officeDocument/2006/relationships/slideLayout" Target="../slideLayouts/slideLayout27.xml"/><Relationship Id="rId16" Type="http://schemas.openxmlformats.org/officeDocument/2006/relationships/diagramData" Target="../diagrams/data4.xml"/><Relationship Id="rId20" Type="http://schemas.microsoft.com/office/2007/relationships/diagramDrawing" Target="../diagrams/drawing4.xml"/><Relationship Id="rId1" Type="http://schemas.openxmlformats.org/officeDocument/2006/relationships/themeOverride" Target="../theme/themeOverride19.xml"/><Relationship Id="rId6" Type="http://schemas.openxmlformats.org/officeDocument/2006/relationships/hyperlink" Target="https://www.talentsearchpeople.com/es/it-ecommerce/" TargetMode="External"/><Relationship Id="rId11" Type="http://schemas.openxmlformats.org/officeDocument/2006/relationships/hyperlink" Target="http://es.aictina.eu/jobs/" TargetMode="External"/><Relationship Id="rId5" Type="http://schemas.openxmlformats.org/officeDocument/2006/relationships/hyperlink" Target="https://www.humanselection.es/ofertas-empleo/" TargetMode="External"/><Relationship Id="rId15" Type="http://schemas.openxmlformats.org/officeDocument/2006/relationships/hyperlink" Target="https://www.jrbpartner.com/" TargetMode="External"/><Relationship Id="rId10" Type="http://schemas.openxmlformats.org/officeDocument/2006/relationships/hyperlink" Target="http://www.alarzel.com/ofertas-destacadas/" TargetMode="External"/><Relationship Id="rId19" Type="http://schemas.openxmlformats.org/officeDocument/2006/relationships/diagramColors" Target="../diagrams/colors4.xml"/><Relationship Id="rId4" Type="http://schemas.openxmlformats.org/officeDocument/2006/relationships/hyperlink" Target="https://socialyou.es/candidatos/" TargetMode="External"/><Relationship Id="rId9" Type="http://schemas.openxmlformats.org/officeDocument/2006/relationships/hyperlink" Target="https://www.setesca.com/empleo" TargetMode="External"/><Relationship Id="rId14" Type="http://schemas.openxmlformats.org/officeDocument/2006/relationships/hyperlink" Target="https://digihunting.com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platzi.com/" TargetMode="External"/><Relationship Id="rId13" Type="http://schemas.openxmlformats.org/officeDocument/2006/relationships/hyperlink" Target="https://www.codecademy.com/catalog/subject/all" TargetMode="External"/><Relationship Id="rId18" Type="http://schemas.openxmlformats.org/officeDocument/2006/relationships/hyperlink" Target="https://es.khanacademy.org/computing" TargetMode="External"/><Relationship Id="rId3" Type="http://schemas.openxmlformats.org/officeDocument/2006/relationships/hyperlink" Target="https://www.genbeta.com/tag/cursos-online-gratuitos" TargetMode="External"/><Relationship Id="rId21" Type="http://schemas.openxmlformats.org/officeDocument/2006/relationships/hyperlink" Target="https://www.freecodecamp.org/news/how-i-finished-the-entire-freecodecamp-curriculum-in-9-months-while-working-full-time-f3b10d04e02e/" TargetMode="External"/><Relationship Id="rId7" Type="http://schemas.openxmlformats.org/officeDocument/2006/relationships/hyperlink" Target="https://www.linkedin.com/learning/?originalSubdomain=es" TargetMode="External"/><Relationship Id="rId12" Type="http://schemas.openxmlformats.org/officeDocument/2006/relationships/hyperlink" Target="https://www.w3schools.com/" TargetMode="External"/><Relationship Id="rId17" Type="http://schemas.openxmlformats.org/officeDocument/2006/relationships/hyperlink" Target="https://cibernarium.barcelonactiva.cat/home" TargetMode="External"/><Relationship Id="rId2" Type="http://schemas.openxmlformats.org/officeDocument/2006/relationships/hyperlink" Target="https://empresas.adecco.es/adeccoformaciongratis/" TargetMode="External"/><Relationship Id="rId16" Type="http://schemas.openxmlformats.org/officeDocument/2006/relationships/hyperlink" Target="https://learnxinyminutes.com/" TargetMode="External"/><Relationship Id="rId20" Type="http://schemas.openxmlformats.org/officeDocument/2006/relationships/hyperlink" Target="https://docs.microsoft.com/es-es/learn/" TargetMode="Externa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learndigital.withgoogle.com/activate" TargetMode="External"/><Relationship Id="rId11" Type="http://schemas.openxmlformats.org/officeDocument/2006/relationships/hyperlink" Target="https://cibernarium.barcelonactiva.cat/" TargetMode="External"/><Relationship Id="rId5" Type="http://schemas.openxmlformats.org/officeDocument/2006/relationships/hyperlink" Target="https://www.domestika.org/en" TargetMode="External"/><Relationship Id="rId15" Type="http://schemas.openxmlformats.org/officeDocument/2006/relationships/hyperlink" Target="https://lacienciaparatodos.wordpress.com/2019/10/10/manual-de-practicas-para-python-desde-cero/" TargetMode="External"/><Relationship Id="rId10" Type="http://schemas.openxmlformats.org/officeDocument/2006/relationships/hyperlink" Target="https://www.freecodecamp.org/" TargetMode="External"/><Relationship Id="rId19" Type="http://schemas.openxmlformats.org/officeDocument/2006/relationships/hyperlink" Target="https://www.edx.org/es" TargetMode="External"/><Relationship Id="rId4" Type="http://schemas.openxmlformats.org/officeDocument/2006/relationships/hyperlink" Target="https://www.udemy.com/" TargetMode="External"/><Relationship Id="rId9" Type="http://schemas.openxmlformats.org/officeDocument/2006/relationships/hyperlink" Target="https://www.futurelearn.com/" TargetMode="External"/><Relationship Id="rId14" Type="http://schemas.openxmlformats.org/officeDocument/2006/relationships/hyperlink" Target="https://www.educaciontrespuntocero.com/formacion/plataformas-moocs-formacion-del-profesorado/" TargetMode="External"/><Relationship Id="rId22" Type="http://schemas.openxmlformats.org/officeDocument/2006/relationships/hyperlink" Target="https://www.freecodecamp.org/news/how-to-get-your-first-job-in-tech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posts/gerardofernandezmoreno_javascript-frontend-developers-activity-6625730488856383488-i31I" TargetMode="External"/><Relationship Id="rId13" Type="http://schemas.openxmlformats.org/officeDocument/2006/relationships/hyperlink" Target="https://www.meetup.com/es-ES/Women-Who-Code-Barcelona/" TargetMode="External"/><Relationship Id="rId18" Type="http://schemas.openxmlformats.org/officeDocument/2006/relationships/hyperlink" Target="https://www.meetup.com/es-ES/node-barcelona/" TargetMode="External"/><Relationship Id="rId26" Type="http://schemas.openxmlformats.org/officeDocument/2006/relationships/hyperlink" Target="https://www.espaisocietatoberta.org/es/" TargetMode="External"/><Relationship Id="rId3" Type="http://schemas.openxmlformats.org/officeDocument/2006/relationships/hyperlink" Target="https://www.meetup.com/es-ES/BarcelonaJS/" TargetMode="External"/><Relationship Id="rId21" Type="http://schemas.openxmlformats.org/officeDocument/2006/relationships/hyperlink" Target="https://www.meetup.com/es-ES/frontend-barcelona/" TargetMode="External"/><Relationship Id="rId7" Type="http://schemas.openxmlformats.org/officeDocument/2006/relationships/hyperlink" Target="https://www.linkedin.com/posts/ismaelgutcas_activity-6622861059869028352-51TD" TargetMode="External"/><Relationship Id="rId12" Type="http://schemas.openxmlformats.org/officeDocument/2006/relationships/hyperlink" Target="https://www.meetup.com/es-ES/VueJS-BCN/" TargetMode="External"/><Relationship Id="rId17" Type="http://schemas.openxmlformats.org/officeDocument/2006/relationships/hyperlink" Target="https://www.meetup.com/es-ES/AdaBcnJS/" TargetMode="External"/><Relationship Id="rId25" Type="http://schemas.openxmlformats.org/officeDocument/2006/relationships/hyperlink" Target="https://www.eventbrite.es/" TargetMode="External"/><Relationship Id="rId2" Type="http://schemas.openxmlformats.org/officeDocument/2006/relationships/slideLayout" Target="../slideLayouts/slideLayout23.xml"/><Relationship Id="rId16" Type="http://schemas.openxmlformats.org/officeDocument/2006/relationships/hyperlink" Target="https://www.meetup.com/es-ES/Barcelona-Scrum-English/" TargetMode="External"/><Relationship Id="rId20" Type="http://schemas.openxmlformats.org/officeDocument/2006/relationships/hyperlink" Target="https://www.meetup.com/es-ES/Barcelona-QA-Meetup/" TargetMode="External"/><Relationship Id="rId1" Type="http://schemas.openxmlformats.org/officeDocument/2006/relationships/themeOverride" Target="../theme/themeOverride20.xml"/><Relationship Id="rId6" Type="http://schemas.openxmlformats.org/officeDocument/2006/relationships/hyperlink" Target="https://emprenedoria.barcelonactiva.cat/emprenedoria/cat/" TargetMode="External"/><Relationship Id="rId11" Type="http://schemas.openxmlformats.org/officeDocument/2006/relationships/hyperlink" Target="https://www.meetup.com/es-ES/Barcelona-Android-Developer-Group/" TargetMode="External"/><Relationship Id="rId24" Type="http://schemas.openxmlformats.org/officeDocument/2006/relationships/hyperlink" Target="https://www.meetup.com/es-ES/Aprende-a-Programar-y-Encuentre-Trabajo-en-BCN/" TargetMode="External"/><Relationship Id="rId5" Type="http://schemas.openxmlformats.org/officeDocument/2006/relationships/hyperlink" Target="http://www.autoocupacio.org/es/" TargetMode="External"/><Relationship Id="rId15" Type="http://schemas.openxmlformats.org/officeDocument/2006/relationships/hyperlink" Target="https://www.meetup.com/es-ES/BarcelonaTesters/" TargetMode="External"/><Relationship Id="rId23" Type="http://schemas.openxmlformats.org/officeDocument/2006/relationships/hyperlink" Target="https://www.meetup.com/es-ES/wtmbcn/" TargetMode="External"/><Relationship Id="rId10" Type="http://schemas.openxmlformats.org/officeDocument/2006/relationships/hyperlink" Target="https://www.meetup.com/es-ES/Devcentralised-Developing-DApps-Barcelona/" TargetMode="External"/><Relationship Id="rId19" Type="http://schemas.openxmlformats.org/officeDocument/2006/relationships/hyperlink" Target="https://www.meetup.com/es-ES/C-Programmer-Meetup/" TargetMode="External"/><Relationship Id="rId4" Type="http://schemas.openxmlformats.org/officeDocument/2006/relationships/hyperlink" Target="https://www.tynmagazine.com/mwc-2019-se-organiza-un-speed-dating-para-buscar-talento-digital/" TargetMode="External"/><Relationship Id="rId9" Type="http://schemas.openxmlformats.org/officeDocument/2006/relationships/hyperlink" Target="https://www.linkedin.com/posts/david-bernal-gonzalez_os-adjunto-un-resumen-en-forma-esquematizada-activity-6529341725633183744-oPmt" TargetMode="External"/><Relationship Id="rId14" Type="http://schemas.openxmlformats.org/officeDocument/2006/relationships/hyperlink" Target="https://www.meetup.com/es-ES/js-coders/" TargetMode="External"/><Relationship Id="rId22" Type="http://schemas.openxmlformats.org/officeDocument/2006/relationships/hyperlink" Target="https://www.meetup.com/es-ES/Barcelona-Free-Software/" TargetMode="External"/><Relationship Id="rId27" Type="http://schemas.openxmlformats.org/officeDocument/2006/relationships/hyperlink" Target="https://www.rubiempresa.net/web/guest/curs/-/asset_publisher/45Jf/content/emprendre-de-la-idea-a-l%E2%80%99empresa-6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themeOverride" Target="../theme/themeOverride2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pe.ua.es/es/consejos-para-superar-una-entrevista-de-trabajo" TargetMode="External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2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24.xml"/><Relationship Id="rId4" Type="http://schemas.openxmlformats.org/officeDocument/2006/relationships/image" Target="../media/image46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13" Type="http://schemas.openxmlformats.org/officeDocument/2006/relationships/hyperlink" Target="https://www.linkedin.com/in/fundacion-esplai-youthit-employment/" TargetMode="External"/><Relationship Id="rId3" Type="http://schemas.openxmlformats.org/officeDocument/2006/relationships/hyperlink" Target="https://www.facebook.com/ICT-Youth-Employment-by-Fundaci%C3%B3n-Esplai-2364715140428630/" TargetMode="External"/><Relationship Id="rId7" Type="http://schemas.openxmlformats.org/officeDocument/2006/relationships/hyperlink" Target="https://twitter.com/ictyouthemploy" TargetMode="External"/><Relationship Id="rId12" Type="http://schemas.openxmlformats.org/officeDocument/2006/relationships/image" Target="../media/image55.png"/><Relationship Id="rId17" Type="http://schemas.openxmlformats.org/officeDocument/2006/relationships/image" Target="../media/image58.png"/><Relationship Id="rId2" Type="http://schemas.openxmlformats.org/officeDocument/2006/relationships/slideLayout" Target="../slideLayouts/slideLayout28.xml"/><Relationship Id="rId16" Type="http://schemas.openxmlformats.org/officeDocument/2006/relationships/hyperlink" Target="https://www.instagram.com/ictyouthemployment/?hl=es" TargetMode="External"/><Relationship Id="rId1" Type="http://schemas.openxmlformats.org/officeDocument/2006/relationships/themeOverride" Target="../theme/themeOverride25.xml"/><Relationship Id="rId6" Type="http://schemas.openxmlformats.org/officeDocument/2006/relationships/image" Target="../media/image52.jpg"/><Relationship Id="rId11" Type="http://schemas.openxmlformats.org/officeDocument/2006/relationships/hyperlink" Target="mailto:jrubio@fundacionesplai.org" TargetMode="External"/><Relationship Id="rId5" Type="http://schemas.openxmlformats.org/officeDocument/2006/relationships/hyperlink" Target="https://fundacionesplai.org/enfocat-2019/" TargetMode="External"/><Relationship Id="rId15" Type="http://schemas.openxmlformats.org/officeDocument/2006/relationships/image" Target="../media/image57.png"/><Relationship Id="rId10" Type="http://schemas.openxmlformats.org/officeDocument/2006/relationships/image" Target="../media/image54.jpeg"/><Relationship Id="rId4" Type="http://schemas.openxmlformats.org/officeDocument/2006/relationships/image" Target="../media/image51.jpg"/><Relationship Id="rId9" Type="http://schemas.openxmlformats.org/officeDocument/2006/relationships/hyperlink" Target="http://fundacionesplai.org/" TargetMode="External"/><Relationship Id="rId14" Type="http://schemas.openxmlformats.org/officeDocument/2006/relationships/image" Target="../media/image56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13" Type="http://schemas.openxmlformats.org/officeDocument/2006/relationships/image" Target="../media/image76.png"/><Relationship Id="rId18" Type="http://schemas.openxmlformats.org/officeDocument/2006/relationships/image" Target="../media/image81.jpeg"/><Relationship Id="rId3" Type="http://schemas.openxmlformats.org/officeDocument/2006/relationships/image" Target="../media/image66.png"/><Relationship Id="rId21" Type="http://schemas.openxmlformats.org/officeDocument/2006/relationships/image" Target="../media/image84.png"/><Relationship Id="rId7" Type="http://schemas.openxmlformats.org/officeDocument/2006/relationships/image" Target="../media/image70.png"/><Relationship Id="rId12" Type="http://schemas.openxmlformats.org/officeDocument/2006/relationships/image" Target="../media/image75.jpeg"/><Relationship Id="rId17" Type="http://schemas.openxmlformats.org/officeDocument/2006/relationships/image" Target="../media/image80.png"/><Relationship Id="rId25" Type="http://schemas.openxmlformats.org/officeDocument/2006/relationships/image" Target="../media/image8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79.png"/><Relationship Id="rId20" Type="http://schemas.openxmlformats.org/officeDocument/2006/relationships/image" Target="../media/image83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9.png"/><Relationship Id="rId11" Type="http://schemas.openxmlformats.org/officeDocument/2006/relationships/image" Target="../media/image74.jpeg"/><Relationship Id="rId24" Type="http://schemas.openxmlformats.org/officeDocument/2006/relationships/image" Target="../media/image87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23" Type="http://schemas.openxmlformats.org/officeDocument/2006/relationships/image" Target="../media/image86.png"/><Relationship Id="rId10" Type="http://schemas.openxmlformats.org/officeDocument/2006/relationships/image" Target="../media/image73.jpeg"/><Relationship Id="rId19" Type="http://schemas.openxmlformats.org/officeDocument/2006/relationships/image" Target="../media/image82.png"/><Relationship Id="rId4" Type="http://schemas.openxmlformats.org/officeDocument/2006/relationships/image" Target="../media/image67.png"/><Relationship Id="rId9" Type="http://schemas.openxmlformats.org/officeDocument/2006/relationships/image" Target="../media/image72.jpeg"/><Relationship Id="rId14" Type="http://schemas.openxmlformats.org/officeDocument/2006/relationships/image" Target="../media/image77.jpeg"/><Relationship Id="rId22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097621"/>
              </p:ext>
            </p:extLst>
          </p:nvPr>
        </p:nvGraphicFramePr>
        <p:xfrm>
          <a:off x="323528" y="6237312"/>
          <a:ext cx="1944216" cy="432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3184213484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l"/>
                      <a:endParaRPr lang="es-ES" dirty="0"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00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991382"/>
                  </a:ext>
                </a:extLst>
              </a:tr>
            </a:tbl>
          </a:graphicData>
        </a:graphic>
      </p:graphicFrame>
      <p:pic>
        <p:nvPicPr>
          <p:cNvPr id="2" name="1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6973" y="1628292"/>
            <a:ext cx="5790054" cy="360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7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80728"/>
            <a:ext cx="7128792" cy="5186936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63404" y="0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MODELO TRIPLE HÉLICE</a:t>
            </a:r>
            <a:endParaRPr lang="ca-ES" sz="2800" dirty="0">
              <a:solidFill>
                <a:schemeClr val="bg1"/>
              </a:solidFill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6073840" y="1844824"/>
            <a:ext cx="23762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endParaRPr lang="ca-ES" b="1" dirty="0">
              <a:solidFill>
                <a:srgbClr val="C00000"/>
              </a:solidFill>
            </a:endParaRPr>
          </a:p>
        </p:txBody>
      </p:sp>
      <p:pic>
        <p:nvPicPr>
          <p:cNvPr id="1032" name="Picture 8" descr="Resultado de imagen de cambra de comerci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809" y="2457196"/>
            <a:ext cx="2016224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n de red.es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5" t="41359" r="15416" b="39117"/>
          <a:stretch/>
        </p:blipFill>
        <p:spPr bwMode="auto">
          <a:xfrm>
            <a:off x="6073840" y="5229200"/>
            <a:ext cx="2002700" cy="36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2445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597430" y="-30170"/>
            <a:ext cx="7886700" cy="1325563"/>
          </a:xfrm>
        </p:spPr>
        <p:txBody>
          <a:bodyPr/>
          <a:lstStyle/>
          <a:p>
            <a:r>
              <a:rPr lang="es-ES" sz="2400" b="1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JUSTIFICACIÓN</a:t>
            </a:r>
            <a:endParaRPr lang="es-ES" b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803899" y="1292465"/>
            <a:ext cx="3019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B4006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DESEMPLEO ESPAÑA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B4006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DICIEMBRE/ 2014</a:t>
            </a:r>
            <a:endParaRPr kumimoji="0" lang="es-ES" sz="1600" b="1" i="0" u="none" strike="noStrike" kern="1200" cap="none" spc="0" normalizeH="0" baseline="0" noProof="0" dirty="0">
              <a:ln>
                <a:noFill/>
              </a:ln>
              <a:solidFill>
                <a:srgbClr val="B4006F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6898283" y="3722282"/>
            <a:ext cx="2124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B4006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Estrategia Europa 2020</a:t>
            </a:r>
          </a:p>
        </p:txBody>
      </p:sp>
      <p:sp>
        <p:nvSpPr>
          <p:cNvPr id="5" name="4 Elipse"/>
          <p:cNvSpPr/>
          <p:nvPr/>
        </p:nvSpPr>
        <p:spPr>
          <a:xfrm>
            <a:off x="1763687" y="2132944"/>
            <a:ext cx="1850511" cy="1918605"/>
          </a:xfrm>
          <a:prstGeom prst="ellipse">
            <a:avLst/>
          </a:prstGeom>
          <a:ln>
            <a:solidFill>
              <a:srgbClr val="7030A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400" b="1" dirty="0" smtClean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58,9</a:t>
            </a:r>
            <a:r>
              <a:rPr kumimoji="0" lang="es-E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%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Desempleo Juvenil 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7" name="6 Elipse"/>
          <p:cNvSpPr/>
          <p:nvPr/>
        </p:nvSpPr>
        <p:spPr>
          <a:xfrm>
            <a:off x="5324377" y="2132944"/>
            <a:ext cx="1911919" cy="1921656"/>
          </a:xfrm>
          <a:prstGeom prst="ellipse">
            <a:avLst/>
          </a:prstGeom>
          <a:ln>
            <a:solidFill>
              <a:srgbClr val="7030A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900.000</a:t>
            </a:r>
            <a:endParaRPr kumimoji="0" lang="es-ES" sz="24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cxnSp>
        <p:nvCxnSpPr>
          <p:cNvPr id="8" name="7 Conector recto"/>
          <p:cNvCxnSpPr/>
          <p:nvPr/>
        </p:nvCxnSpPr>
        <p:spPr>
          <a:xfrm flipH="1" flipV="1">
            <a:off x="4569706" y="1359020"/>
            <a:ext cx="30566" cy="24675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10 Rectángulo"/>
          <p:cNvSpPr/>
          <p:nvPr/>
        </p:nvSpPr>
        <p:spPr>
          <a:xfrm>
            <a:off x="262391" y="4587638"/>
            <a:ext cx="86757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“Es paradójico que en un momento en el que el paro es tan acuciante, hay un sector con una demanda de profesionales más alta que personas disponibles”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1" i="1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</a:t>
            </a:r>
            <a:r>
              <a:rPr kumimoji="0" lang="es-E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Javier Zapatero, director general de Google por España y Portugal.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10" name="9 Elipse"/>
          <p:cNvSpPr/>
          <p:nvPr/>
        </p:nvSpPr>
        <p:spPr>
          <a:xfrm>
            <a:off x="643750" y="2132943"/>
            <a:ext cx="1263954" cy="1204105"/>
          </a:xfrm>
          <a:prstGeom prst="ellipse">
            <a:avLst/>
          </a:prstGeom>
          <a:ln>
            <a:solidFill>
              <a:srgbClr val="7030A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400" b="1" dirty="0" smtClean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27</a:t>
            </a:r>
            <a:r>
              <a:rPr kumimoji="0" lang="es-E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,2%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Desempleo en España</a:t>
            </a:r>
            <a:endParaRPr kumimoji="0" lang="es-ES" sz="12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13" name="6 Elipse"/>
          <p:cNvSpPr/>
          <p:nvPr/>
        </p:nvSpPr>
        <p:spPr>
          <a:xfrm>
            <a:off x="7030872" y="2082577"/>
            <a:ext cx="1285543" cy="1254472"/>
          </a:xfrm>
          <a:prstGeom prst="ellipse">
            <a:avLst/>
          </a:prstGeom>
          <a:ln>
            <a:solidFill>
              <a:srgbClr val="7030A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Empleo Sector TIC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2016-2020</a:t>
            </a:r>
            <a:endParaRPr kumimoji="0" lang="es-ES" sz="12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15" name="2 CuadroTexto"/>
          <p:cNvSpPr txBox="1"/>
          <p:nvPr/>
        </p:nvSpPr>
        <p:spPr>
          <a:xfrm>
            <a:off x="5551211" y="1292465"/>
            <a:ext cx="2525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B4006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DEMANDA EXISTENTE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B4006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EUROPA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600" b="1" i="0" u="none" strike="noStrike" kern="1200" cap="none" spc="0" normalizeH="0" baseline="0" noProof="0" dirty="0" smtClean="0">
              <a:ln>
                <a:noFill/>
              </a:ln>
              <a:solidFill>
                <a:srgbClr val="B4006F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092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087522" y="-32976"/>
            <a:ext cx="7886700" cy="1325563"/>
          </a:xfrm>
        </p:spPr>
        <p:txBody>
          <a:bodyPr/>
          <a:lstStyle/>
          <a:p>
            <a:r>
              <a:rPr lang="es-ES" sz="2400" b="1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JUSTIFICACIÓN</a:t>
            </a:r>
            <a:endParaRPr lang="es-ES" b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803899" y="1292465"/>
            <a:ext cx="3019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B4006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DESEMPLEO ESPAÑA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B4006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DICIEMBRE/ 2019</a:t>
            </a:r>
            <a:endParaRPr kumimoji="0" lang="es-ES" sz="1600" b="1" i="0" u="none" strike="noStrike" kern="1200" cap="none" spc="0" normalizeH="0" baseline="0" noProof="0" dirty="0">
              <a:ln>
                <a:noFill/>
              </a:ln>
              <a:solidFill>
                <a:srgbClr val="B4006F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6898283" y="3722282"/>
            <a:ext cx="2124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B4006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Estrategia Europa 2020</a:t>
            </a:r>
          </a:p>
        </p:txBody>
      </p:sp>
      <p:sp>
        <p:nvSpPr>
          <p:cNvPr id="5" name="4 Elipse"/>
          <p:cNvSpPr/>
          <p:nvPr/>
        </p:nvSpPr>
        <p:spPr>
          <a:xfrm>
            <a:off x="1763687" y="2132944"/>
            <a:ext cx="1850511" cy="1918605"/>
          </a:xfrm>
          <a:prstGeom prst="ellipse">
            <a:avLst/>
          </a:prstGeom>
          <a:ln>
            <a:solidFill>
              <a:srgbClr val="7030A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30%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Desempleo Juvenil 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7" name="6 Elipse"/>
          <p:cNvSpPr/>
          <p:nvPr/>
        </p:nvSpPr>
        <p:spPr>
          <a:xfrm>
            <a:off x="5324377" y="2132944"/>
            <a:ext cx="1911919" cy="1921656"/>
          </a:xfrm>
          <a:prstGeom prst="ellipse">
            <a:avLst/>
          </a:prstGeom>
          <a:ln>
            <a:solidFill>
              <a:srgbClr val="7030A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900.000</a:t>
            </a:r>
            <a:endParaRPr kumimoji="0" lang="es-ES" sz="24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cxnSp>
        <p:nvCxnSpPr>
          <p:cNvPr id="8" name="7 Conector recto"/>
          <p:cNvCxnSpPr/>
          <p:nvPr/>
        </p:nvCxnSpPr>
        <p:spPr>
          <a:xfrm flipH="1" flipV="1">
            <a:off x="4569706" y="1359020"/>
            <a:ext cx="30566" cy="24675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10 Rectángulo"/>
          <p:cNvSpPr/>
          <p:nvPr/>
        </p:nvSpPr>
        <p:spPr>
          <a:xfrm>
            <a:off x="262391" y="4587638"/>
            <a:ext cx="86757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“Es paradójico que en un momento en el que el paro es tan acuciante, hay un sector con una demanda de profesionales más alta que personas disponibles”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1" i="1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</a:t>
            </a:r>
            <a:r>
              <a:rPr kumimoji="0" lang="es-E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Javier Zapatero, director general de Google por España y Portugal.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10" name="9 Elipse"/>
          <p:cNvSpPr/>
          <p:nvPr/>
        </p:nvSpPr>
        <p:spPr>
          <a:xfrm>
            <a:off x="643750" y="2132943"/>
            <a:ext cx="1263954" cy="1204105"/>
          </a:xfrm>
          <a:prstGeom prst="ellipse">
            <a:avLst/>
          </a:prstGeom>
          <a:ln>
            <a:solidFill>
              <a:srgbClr val="7030A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13,8%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Desempleo en España</a:t>
            </a:r>
            <a:endParaRPr kumimoji="0" lang="es-ES" sz="12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13" name="6 Elipse"/>
          <p:cNvSpPr/>
          <p:nvPr/>
        </p:nvSpPr>
        <p:spPr>
          <a:xfrm>
            <a:off x="7030872" y="2082577"/>
            <a:ext cx="1285543" cy="1254472"/>
          </a:xfrm>
          <a:prstGeom prst="ellipse">
            <a:avLst/>
          </a:prstGeom>
          <a:ln>
            <a:solidFill>
              <a:srgbClr val="7030A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Empleo Sector TIC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2016-2020</a:t>
            </a:r>
            <a:endParaRPr kumimoji="0" lang="es-ES" sz="12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15" name="2 CuadroTexto"/>
          <p:cNvSpPr txBox="1"/>
          <p:nvPr/>
        </p:nvSpPr>
        <p:spPr>
          <a:xfrm>
            <a:off x="5551211" y="1292465"/>
            <a:ext cx="2525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B4006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DEMANDA EXISTENTE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B4006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EUROPA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600" b="1" i="0" u="none" strike="noStrike" kern="1200" cap="none" spc="0" normalizeH="0" baseline="0" noProof="0" dirty="0" smtClean="0">
              <a:ln>
                <a:noFill/>
              </a:ln>
              <a:solidFill>
                <a:srgbClr val="B4006F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628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087522" y="-32976"/>
            <a:ext cx="7886700" cy="1325563"/>
          </a:xfrm>
        </p:spPr>
        <p:txBody>
          <a:bodyPr/>
          <a:lstStyle/>
          <a:p>
            <a:r>
              <a:rPr lang="es-ES" sz="2400" b="1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JUSTIFICACIÓN</a:t>
            </a:r>
            <a:endParaRPr lang="es-ES" b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803899" y="1292465"/>
            <a:ext cx="3019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B4006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DESEMPLEO ESPAÑA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B4006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POSTCOVID</a:t>
            </a:r>
            <a:endParaRPr kumimoji="0" lang="es-ES" sz="1600" b="1" i="0" u="none" strike="noStrike" kern="1200" cap="none" spc="0" normalizeH="0" baseline="0" noProof="0" dirty="0">
              <a:ln>
                <a:noFill/>
              </a:ln>
              <a:solidFill>
                <a:srgbClr val="B4006F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6898283" y="3722282"/>
            <a:ext cx="2124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B4006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Estrategia Europa 2020</a:t>
            </a:r>
          </a:p>
        </p:txBody>
      </p:sp>
      <p:sp>
        <p:nvSpPr>
          <p:cNvPr id="5" name="4 Elipse"/>
          <p:cNvSpPr/>
          <p:nvPr/>
        </p:nvSpPr>
        <p:spPr>
          <a:xfrm>
            <a:off x="1763687" y="2132944"/>
            <a:ext cx="1850511" cy="1918605"/>
          </a:xfrm>
          <a:prstGeom prst="ellipse">
            <a:avLst/>
          </a:prstGeom>
          <a:ln>
            <a:solidFill>
              <a:srgbClr val="7030A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400" b="1" dirty="0" smtClean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</a:t>
            </a:r>
            <a:r>
              <a:rPr lang="es-ES" sz="24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</a:t>
            </a:r>
            <a:r>
              <a:rPr kumimoji="0" lang="es-E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%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Desempleo Juvenil 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7" name="6 Elipse"/>
          <p:cNvSpPr/>
          <p:nvPr/>
        </p:nvSpPr>
        <p:spPr>
          <a:xfrm>
            <a:off x="5324377" y="2132944"/>
            <a:ext cx="1911919" cy="1921656"/>
          </a:xfrm>
          <a:prstGeom prst="ellipse">
            <a:avLst/>
          </a:prstGeom>
          <a:ln>
            <a:solidFill>
              <a:srgbClr val="7030A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900.000</a:t>
            </a:r>
            <a:endParaRPr kumimoji="0" lang="es-ES" sz="24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cxnSp>
        <p:nvCxnSpPr>
          <p:cNvPr id="8" name="7 Conector recto"/>
          <p:cNvCxnSpPr/>
          <p:nvPr/>
        </p:nvCxnSpPr>
        <p:spPr>
          <a:xfrm flipH="1" flipV="1">
            <a:off x="4569706" y="1359020"/>
            <a:ext cx="30566" cy="2467591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10 Rectángulo"/>
          <p:cNvSpPr/>
          <p:nvPr/>
        </p:nvSpPr>
        <p:spPr>
          <a:xfrm>
            <a:off x="262391" y="4587638"/>
            <a:ext cx="86757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“Es paradójico que en un momento en el que el paro es tan acuciante, hay un sector con una demanda de profesionales más alta que personas disponibles”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1" i="1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</a:t>
            </a:r>
            <a:r>
              <a:rPr kumimoji="0" lang="es-E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Javier Zapatero, director general de Google por España y Portugal.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10" name="9 Elipse"/>
          <p:cNvSpPr/>
          <p:nvPr/>
        </p:nvSpPr>
        <p:spPr>
          <a:xfrm>
            <a:off x="643750" y="2132943"/>
            <a:ext cx="1263954" cy="1204105"/>
          </a:xfrm>
          <a:prstGeom prst="ellipse">
            <a:avLst/>
          </a:prstGeom>
          <a:ln>
            <a:solidFill>
              <a:srgbClr val="7030A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400" b="1" dirty="0" smtClean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21</a:t>
            </a:r>
            <a:r>
              <a:rPr kumimoji="0" lang="es-E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%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Desempleo en España</a:t>
            </a:r>
            <a:endParaRPr kumimoji="0" lang="es-ES" sz="12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13" name="6 Elipse"/>
          <p:cNvSpPr/>
          <p:nvPr/>
        </p:nvSpPr>
        <p:spPr>
          <a:xfrm>
            <a:off x="7030872" y="2082577"/>
            <a:ext cx="1285543" cy="1254472"/>
          </a:xfrm>
          <a:prstGeom prst="ellipse">
            <a:avLst/>
          </a:prstGeom>
          <a:ln>
            <a:solidFill>
              <a:srgbClr val="7030A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Empleo Sector TIC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2016-2020</a:t>
            </a:r>
            <a:endParaRPr kumimoji="0" lang="es-ES" sz="12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15" name="2 CuadroTexto"/>
          <p:cNvSpPr txBox="1"/>
          <p:nvPr/>
        </p:nvSpPr>
        <p:spPr>
          <a:xfrm>
            <a:off x="5551211" y="1292465"/>
            <a:ext cx="2525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B4006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DEMANDA EXISTENTE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B4006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EUROPA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600" b="1" i="0" u="none" strike="noStrike" kern="1200" cap="none" spc="0" normalizeH="0" baseline="0" noProof="0" dirty="0" smtClean="0">
              <a:ln>
                <a:noFill/>
              </a:ln>
              <a:solidFill>
                <a:srgbClr val="B4006F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17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9429" t="13722" r="24859" b="14619"/>
          <a:stretch/>
        </p:blipFill>
        <p:spPr>
          <a:xfrm>
            <a:off x="251520" y="764704"/>
            <a:ext cx="8640960" cy="5297807"/>
          </a:xfrm>
          <a:prstGeom prst="rect">
            <a:avLst/>
          </a:prstGeom>
        </p:spPr>
      </p:pic>
      <p:sp>
        <p:nvSpPr>
          <p:cNvPr id="7" name="1 Título"/>
          <p:cNvSpPr txBox="1">
            <a:spLocks/>
          </p:cNvSpPr>
          <p:nvPr/>
        </p:nvSpPr>
        <p:spPr>
          <a:xfrm>
            <a:off x="2627784" y="260648"/>
            <a:ext cx="7886700" cy="132556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OFERTAS REAL DE EMPLEO</a:t>
            </a:r>
            <a:endParaRPr lang="es-ES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98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8000"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>
          <a:xfrm>
            <a:off x="395536" y="0"/>
            <a:ext cx="10722702" cy="2813904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b="1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¡NO ESPERO, SALGO A BUSCAR!</a:t>
            </a:r>
            <a:endParaRPr lang="es-ES" sz="6600" b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52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b="1" dirty="0" smtClean="0">
                <a:solidFill>
                  <a:schemeClr val="bg1"/>
                </a:solidFill>
                <a:cs typeface="Calibri Light" panose="020F0302020204030204" pitchFamily="34" charset="0"/>
              </a:rPr>
              <a:t>JUSTIFICACIÓN</a:t>
            </a:r>
            <a:endParaRPr lang="es-ES" b="1" dirty="0">
              <a:solidFill>
                <a:schemeClr val="bg1"/>
              </a:solidFill>
              <a:cs typeface="Calibri Light" panose="020F0302020204030204" pitchFamily="34" charset="0"/>
            </a:endParaRPr>
          </a:p>
        </p:txBody>
      </p:sp>
      <p:sp>
        <p:nvSpPr>
          <p:cNvPr id="16" name="1 Título"/>
          <p:cNvSpPr txBox="1">
            <a:spLocks/>
          </p:cNvSpPr>
          <p:nvPr/>
        </p:nvSpPr>
        <p:spPr>
          <a:xfrm>
            <a:off x="457200" y="-24340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1" dirty="0" smtClean="0">
                <a:solidFill>
                  <a:schemeClr val="bg1"/>
                </a:solidFill>
                <a:cs typeface="Calibri Light" panose="020F0302020204030204" pitchFamily="34" charset="0"/>
              </a:rPr>
              <a:t>BUSCAR TRABAJO ES MI PLAN</a:t>
            </a:r>
            <a:endParaRPr lang="es-ES" sz="2400" b="1" dirty="0">
              <a:solidFill>
                <a:schemeClr val="bg1"/>
              </a:solidFill>
              <a:cs typeface="Calibri Light" panose="020F030202020403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999380"/>
            <a:ext cx="5184576" cy="502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293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 Título"/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7772400" cy="2387600"/>
          </a:xfrm>
        </p:spPr>
        <p:txBody>
          <a:bodyPr/>
          <a:lstStyle/>
          <a:p>
            <a:r>
              <a:rPr lang="es-ES" b="1" dirty="0" smtClean="0">
                <a:solidFill>
                  <a:schemeClr val="bg1"/>
                </a:solidFill>
                <a:cs typeface="Calibri Light" panose="020F0302020204030204" pitchFamily="34" charset="0"/>
              </a:rPr>
              <a:t>JUSTIFICACIÓN</a:t>
            </a:r>
            <a:endParaRPr lang="es-ES" b="1" dirty="0">
              <a:solidFill>
                <a:schemeClr val="bg1"/>
              </a:solidFill>
              <a:cs typeface="Calibri Light" panose="020F0302020204030204" pitchFamily="34" charset="0"/>
            </a:endParaRPr>
          </a:p>
        </p:txBody>
      </p:sp>
      <p:sp>
        <p:nvSpPr>
          <p:cNvPr id="16" name="1 Título"/>
          <p:cNvSpPr txBox="1">
            <a:spLocks/>
          </p:cNvSpPr>
          <p:nvPr/>
        </p:nvSpPr>
        <p:spPr>
          <a:xfrm>
            <a:off x="457200" y="-24340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1" dirty="0" smtClean="0">
                <a:solidFill>
                  <a:schemeClr val="bg1"/>
                </a:solidFill>
                <a:cs typeface="Calibri Light" panose="020F0302020204030204" pitchFamily="34" charset="0"/>
              </a:rPr>
              <a:t>¿ DE QUÉ QUIERES TRABAJAR? </a:t>
            </a:r>
            <a:endParaRPr lang="es-ES" sz="2400" b="1" dirty="0">
              <a:solidFill>
                <a:schemeClr val="bg1"/>
              </a:solidFill>
              <a:cs typeface="Calibri Light" panose="020F0302020204030204" pitchFamily="34" charset="0"/>
            </a:endParaRPr>
          </a:p>
        </p:txBody>
      </p:sp>
      <p:pic>
        <p:nvPicPr>
          <p:cNvPr id="1026" name="Picture 2" descr="Planificación de la búsqueda de emple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16632"/>
            <a:ext cx="6264696" cy="662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4852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b="1" dirty="0" smtClean="0">
                <a:solidFill>
                  <a:schemeClr val="bg1"/>
                </a:solidFill>
                <a:cs typeface="Calibri Light" panose="020F0302020204030204" pitchFamily="34" charset="0"/>
              </a:rPr>
              <a:t>JUSTIFICACIÓN</a:t>
            </a:r>
            <a:endParaRPr lang="es-ES" b="1" dirty="0">
              <a:solidFill>
                <a:schemeClr val="bg1"/>
              </a:solidFill>
              <a:cs typeface="Calibri Light" panose="020F0302020204030204" pitchFamily="34" charset="0"/>
            </a:endParaRPr>
          </a:p>
        </p:txBody>
      </p:sp>
      <p:sp>
        <p:nvSpPr>
          <p:cNvPr id="16" name="1 Título"/>
          <p:cNvSpPr txBox="1">
            <a:spLocks/>
          </p:cNvSpPr>
          <p:nvPr/>
        </p:nvSpPr>
        <p:spPr>
          <a:xfrm>
            <a:off x="457200" y="-24340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1" dirty="0" smtClean="0">
                <a:solidFill>
                  <a:schemeClr val="bg1"/>
                </a:solidFill>
                <a:cs typeface="Calibri Light" panose="020F0302020204030204" pitchFamily="34" charset="0"/>
              </a:rPr>
              <a:t>EMPLEOS TECNOLÓGICOS</a:t>
            </a:r>
            <a:endParaRPr lang="es-ES" sz="2400" b="1" dirty="0">
              <a:solidFill>
                <a:schemeClr val="bg1"/>
              </a:solidFill>
              <a:cs typeface="Calibri Light" panose="020F0302020204030204" pitchFamily="34" charset="0"/>
            </a:endParaRPr>
          </a:p>
        </p:txBody>
      </p:sp>
      <p:pic>
        <p:nvPicPr>
          <p:cNvPr id="3" name="Picture 2" descr="¿No sabes en qué trabajar? Este es el mapa definitivo de profesiones digitales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9" y="925849"/>
            <a:ext cx="8811384" cy="525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622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b="1" dirty="0" smtClean="0">
                <a:solidFill>
                  <a:schemeClr val="bg1"/>
                </a:solidFill>
                <a:cs typeface="Calibri Light" panose="020F0302020204030204" pitchFamily="34" charset="0"/>
              </a:rPr>
              <a:t>JUSTIFICACIÓN</a:t>
            </a:r>
            <a:endParaRPr lang="es-ES" b="1" dirty="0">
              <a:solidFill>
                <a:schemeClr val="bg1"/>
              </a:solidFill>
              <a:cs typeface="Calibri Light" panose="020F0302020204030204" pitchFamily="34" charset="0"/>
            </a:endParaRPr>
          </a:p>
        </p:txBody>
      </p:sp>
      <p:sp>
        <p:nvSpPr>
          <p:cNvPr id="16" name="1 Título"/>
          <p:cNvSpPr txBox="1">
            <a:spLocks/>
          </p:cNvSpPr>
          <p:nvPr/>
        </p:nvSpPr>
        <p:spPr>
          <a:xfrm>
            <a:off x="457200" y="-24340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1" dirty="0" smtClean="0">
                <a:solidFill>
                  <a:schemeClr val="bg1"/>
                </a:solidFill>
                <a:cs typeface="Calibri Light" panose="020F0302020204030204" pitchFamily="34" charset="0"/>
              </a:rPr>
              <a:t>4 ELEMENTOS A TRABAJAR</a:t>
            </a:r>
            <a:endParaRPr lang="es-ES" sz="2400" b="1" dirty="0">
              <a:solidFill>
                <a:schemeClr val="bg1"/>
              </a:solidFill>
              <a:cs typeface="Calibri Light" panose="020F0302020204030204" pitchFamily="34" charset="0"/>
            </a:endParaRPr>
          </a:p>
        </p:txBody>
      </p:sp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2141428565"/>
              </p:ext>
            </p:extLst>
          </p:nvPr>
        </p:nvGraphicFramePr>
        <p:xfrm>
          <a:off x="457200" y="1024496"/>
          <a:ext cx="7992888" cy="4970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0449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 life is today explained in five seconds with this self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" t="8001" r="1149" b="24800"/>
          <a:stretch/>
        </p:blipFill>
        <p:spPr>
          <a:xfrm>
            <a:off x="3515375" y="68936"/>
            <a:ext cx="5525608" cy="6672432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37704" y="2276872"/>
            <a:ext cx="35261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b="1" dirty="0" smtClean="0">
                <a:solidFill>
                  <a:srgbClr val="7030A0"/>
                </a:solidFill>
                <a:latin typeface="Calibri" charset="0"/>
                <a:ea typeface="Calibri" charset="0"/>
                <a:cs typeface="Calibri" charset="0"/>
              </a:rPr>
              <a:t>¿SABÉIS QUÉ SON LAS </a:t>
            </a:r>
          </a:p>
          <a:p>
            <a:pPr algn="ctr"/>
            <a:r>
              <a:rPr lang="es-ES" sz="4800" b="1" dirty="0" smtClean="0">
                <a:solidFill>
                  <a:srgbClr val="7030A0"/>
                </a:solidFill>
                <a:latin typeface="Calibri" charset="0"/>
                <a:ea typeface="Calibri" charset="0"/>
                <a:cs typeface="Calibri" charset="0"/>
              </a:rPr>
              <a:t>SOFT SKILLS?</a:t>
            </a:r>
            <a:endParaRPr lang="es-ES" sz="4800" b="1" dirty="0">
              <a:solidFill>
                <a:srgbClr val="7030A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0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0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50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t="8000" r="-4000" b="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/>
          <p:cNvSpPr>
            <a:spLocks noGrp="1"/>
          </p:cNvSpPr>
          <p:nvPr>
            <p:ph sz="half" idx="4294967295"/>
          </p:nvPr>
        </p:nvSpPr>
        <p:spPr>
          <a:xfrm>
            <a:off x="5411788" y="7953375"/>
            <a:ext cx="3732212" cy="2241550"/>
          </a:xfrm>
        </p:spPr>
        <p:txBody>
          <a:bodyPr>
            <a:normAutofit/>
          </a:bodyPr>
          <a:lstStyle/>
          <a:p>
            <a:pPr algn="ctr"/>
            <a:endParaRPr lang="es-ES" sz="2100" dirty="0"/>
          </a:p>
          <a:p>
            <a:pPr algn="ctr">
              <a:buFontTx/>
              <a:buChar char="-"/>
            </a:pPr>
            <a:endParaRPr lang="es-ES" dirty="0"/>
          </a:p>
          <a:p>
            <a:pPr algn="ctr">
              <a:buFontTx/>
              <a:buChar char="-"/>
            </a:pPr>
            <a:endParaRPr lang="es-ES" dirty="0"/>
          </a:p>
          <a:p>
            <a:pPr algn="ctr">
              <a:buFontTx/>
              <a:buChar char="-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3543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 idx="4294967295"/>
          </p:nvPr>
        </p:nvSpPr>
        <p:spPr>
          <a:xfrm>
            <a:off x="680789" y="-318578"/>
            <a:ext cx="7704137" cy="1314451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/>
            <a:r>
              <a:rPr lang="es-ES" sz="3200" b="1" dirty="0" smtClean="0">
                <a:ln w="3175" cmpd="sng">
                  <a:noFill/>
                </a:ln>
              </a:rPr>
              <a:t>IDENTIDAD DIGITAL</a:t>
            </a:r>
            <a:endParaRPr lang="es-ES" sz="3200" b="1" dirty="0">
              <a:ln w="3175" cmpd="sng">
                <a:noFill/>
              </a:ln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sz="half" idx="4294967295"/>
          </p:nvPr>
        </p:nvSpPr>
        <p:spPr>
          <a:xfrm>
            <a:off x="1475656" y="2852936"/>
            <a:ext cx="5486400" cy="4159250"/>
          </a:xfrm>
        </p:spPr>
        <p:txBody>
          <a:bodyPr>
            <a:normAutofit/>
          </a:bodyPr>
          <a:lstStyle/>
          <a:p>
            <a:pPr algn="ctr"/>
            <a:endParaRPr lang="es-ES" sz="2400" dirty="0"/>
          </a:p>
          <a:p>
            <a:pPr marL="0" indent="0" algn="ctr">
              <a:buNone/>
            </a:pPr>
            <a:r>
              <a:rPr lang="es-ES" sz="2400" dirty="0"/>
              <a:t>DATOS PERSONALES</a:t>
            </a:r>
          </a:p>
          <a:p>
            <a:pPr marL="0" indent="0" algn="ctr">
              <a:buNone/>
            </a:pPr>
            <a:r>
              <a:rPr lang="es-ES" sz="2400" dirty="0"/>
              <a:t>IMÁGENES</a:t>
            </a:r>
          </a:p>
          <a:p>
            <a:pPr marL="0" indent="0" algn="ctr">
              <a:buNone/>
            </a:pPr>
            <a:r>
              <a:rPr lang="es-ES" sz="2400" dirty="0"/>
              <a:t>NOTICIAS</a:t>
            </a:r>
          </a:p>
          <a:p>
            <a:pPr marL="0" indent="0" algn="ctr">
              <a:buNone/>
            </a:pPr>
            <a:r>
              <a:rPr lang="es-ES" sz="2400" dirty="0"/>
              <a:t>COMENTARIOS</a:t>
            </a:r>
          </a:p>
          <a:p>
            <a:pPr marL="0" indent="0" algn="ctr">
              <a:buNone/>
            </a:pPr>
            <a:r>
              <a:rPr lang="es-ES" sz="2400" dirty="0"/>
              <a:t>GUSTOS</a:t>
            </a:r>
          </a:p>
          <a:p>
            <a:pPr marL="0" indent="0" algn="ctr">
              <a:buNone/>
            </a:pPr>
            <a:r>
              <a:rPr lang="es-ES" sz="2400" dirty="0"/>
              <a:t>AMISTADES</a:t>
            </a:r>
          </a:p>
          <a:p>
            <a:pPr marL="0" indent="0" algn="ctr">
              <a:buNone/>
            </a:pPr>
            <a:r>
              <a:rPr lang="es-ES" sz="2400" dirty="0"/>
              <a:t>AFICIONES</a:t>
            </a:r>
          </a:p>
          <a:p>
            <a:pPr algn="ctr">
              <a:buFontTx/>
              <a:buChar char="-"/>
            </a:pPr>
            <a:endParaRPr lang="es-ES" sz="2400" dirty="0"/>
          </a:p>
          <a:p>
            <a:pPr algn="ctr">
              <a:buFontTx/>
              <a:buChar char="-"/>
            </a:pPr>
            <a:endParaRPr lang="es-ES" sz="2400" dirty="0"/>
          </a:p>
          <a:p>
            <a:pPr algn="ctr">
              <a:buFontTx/>
              <a:buChar char="-"/>
            </a:pPr>
            <a:endParaRPr lang="es-ES" sz="2400" dirty="0"/>
          </a:p>
        </p:txBody>
      </p:sp>
      <p:sp>
        <p:nvSpPr>
          <p:cNvPr id="2" name="Rectángulo 1"/>
          <p:cNvSpPr/>
          <p:nvPr/>
        </p:nvSpPr>
        <p:spPr>
          <a:xfrm>
            <a:off x="539552" y="1452097"/>
            <a:ext cx="83439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rgbClr val="8BB533"/>
                </a:solidFill>
              </a:rPr>
              <a:t>TODO AQUELLO QUE OS IDENTIFICA EN EL ENTORNO VIRTUAL</a:t>
            </a:r>
          </a:p>
        </p:txBody>
      </p:sp>
    </p:spTree>
    <p:extLst>
      <p:ext uri="{BB962C8B-B14F-4D97-AF65-F5344CB8AC3E}">
        <p14:creationId xmlns:p14="http://schemas.microsoft.com/office/powerpoint/2010/main" val="267686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 txBox="1">
            <a:spLocks noGrp="1"/>
          </p:cNvSpPr>
          <p:nvPr>
            <p:ph type="title"/>
          </p:nvPr>
        </p:nvSpPr>
        <p:spPr>
          <a:xfrm>
            <a:off x="251520" y="-459432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400" b="1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HUELLA DIGITAL</a:t>
            </a:r>
            <a:endParaRPr lang="es-ES" sz="2400" b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/>
          <a:srcRect l="30630" t="24407" r="30630" b="12594"/>
          <a:stretch/>
        </p:blipFill>
        <p:spPr>
          <a:xfrm>
            <a:off x="1763688" y="1124743"/>
            <a:ext cx="5400600" cy="4937691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660232" y="5816213"/>
            <a:ext cx="2160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/>
              <a:t>Fundación Adecco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3398087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 txBox="1">
            <a:spLocks noGrp="1"/>
          </p:cNvSpPr>
          <p:nvPr>
            <p:ph type="title"/>
          </p:nvPr>
        </p:nvSpPr>
        <p:spPr>
          <a:xfrm>
            <a:off x="755576" y="-459432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1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REDES SOCIALES  + UTILIZADAS</a:t>
            </a:r>
            <a:endParaRPr lang="es-ES" sz="2400" b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39357" t="43785" r="35446" b="16378"/>
          <a:stretch/>
        </p:blipFill>
        <p:spPr>
          <a:xfrm>
            <a:off x="611560" y="1124744"/>
            <a:ext cx="3888432" cy="345638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32844" t="28344" r="31433" b="26587"/>
          <a:stretch/>
        </p:blipFill>
        <p:spPr>
          <a:xfrm>
            <a:off x="4211961" y="1067240"/>
            <a:ext cx="4824536" cy="342208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/>
          <a:srcRect l="35611" t="60827" r="37271" b="21454"/>
          <a:stretch/>
        </p:blipFill>
        <p:spPr>
          <a:xfrm>
            <a:off x="107504" y="4754678"/>
            <a:ext cx="3528392" cy="129614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6"/>
          <a:srcRect l="36165" t="59844" r="35611" b="20470"/>
          <a:stretch/>
        </p:blipFill>
        <p:spPr>
          <a:xfrm>
            <a:off x="5508103" y="4690435"/>
            <a:ext cx="3177037" cy="124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98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3989" t="26892" r="26755" b="20902"/>
          <a:stretch/>
        </p:blipFill>
        <p:spPr>
          <a:xfrm>
            <a:off x="505602" y="1028911"/>
            <a:ext cx="8458886" cy="504056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508104" y="6371248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EY</a:t>
            </a:r>
            <a:r>
              <a:rPr lang="es-ES" dirty="0" smtClean="0"/>
              <a:t>- 2019- Talento Conectado</a:t>
            </a:r>
            <a:endParaRPr lang="es-ES" dirty="0"/>
          </a:p>
        </p:txBody>
      </p:sp>
      <p:sp>
        <p:nvSpPr>
          <p:cNvPr id="11" name="Título 3"/>
          <p:cNvSpPr txBox="1">
            <a:spLocks/>
          </p:cNvSpPr>
          <p:nvPr/>
        </p:nvSpPr>
        <p:spPr>
          <a:xfrm>
            <a:off x="791695" y="0"/>
            <a:ext cx="7886700" cy="92264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2400" b="1" dirty="0" smtClean="0">
                <a:solidFill>
                  <a:schemeClr val="bg1"/>
                </a:solidFill>
              </a:rPr>
              <a:t>¿REDES SOCIALES UTILIZADAS POR RECLUTADORES?</a:t>
            </a:r>
            <a:endParaRPr lang="es-E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51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 txBox="1">
            <a:spLocks noGrp="1"/>
          </p:cNvSpPr>
          <p:nvPr>
            <p:ph type="title"/>
          </p:nvPr>
        </p:nvSpPr>
        <p:spPr>
          <a:xfrm>
            <a:off x="755576" y="-459432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1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¿RECONSIDERAN SU POSTURA DESPUÉS DE LA BÚSQUEDA?</a:t>
            </a:r>
            <a:endParaRPr lang="es-ES" sz="2400" b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34504" t="37203" r="31737" b="46063"/>
          <a:stretch/>
        </p:blipFill>
        <p:spPr>
          <a:xfrm>
            <a:off x="179513" y="4437112"/>
            <a:ext cx="4392488" cy="1224136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395536" y="991806"/>
            <a:ext cx="8511062" cy="4057374"/>
            <a:chOff x="395536" y="991806"/>
            <a:chExt cx="8511062" cy="4057374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4"/>
            <a:srcRect l="39294" t="22047" r="31184" b="44094"/>
            <a:stretch/>
          </p:blipFill>
          <p:spPr>
            <a:xfrm>
              <a:off x="395536" y="991806"/>
              <a:ext cx="4896544" cy="3157274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5"/>
            <a:srcRect l="32100" t="34453" r="31927" b="25189"/>
            <a:stretch/>
          </p:blipFill>
          <p:spPr>
            <a:xfrm>
              <a:off x="4054839" y="1988840"/>
              <a:ext cx="4851759" cy="3060340"/>
            </a:xfrm>
            <a:prstGeom prst="rect">
              <a:avLst/>
            </a:prstGeom>
          </p:spPr>
        </p:pic>
      </p:grpSp>
      <p:sp>
        <p:nvSpPr>
          <p:cNvPr id="4" name="CuadroTexto 3"/>
          <p:cNvSpPr txBox="1"/>
          <p:nvPr/>
        </p:nvSpPr>
        <p:spPr>
          <a:xfrm>
            <a:off x="1403648" y="5701994"/>
            <a:ext cx="3744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latin typeface="+mj-lt"/>
                <a:hlinkClick r:id="rId6"/>
              </a:rPr>
              <a:t>CASOS REALES </a:t>
            </a:r>
            <a:endParaRPr lang="es-ES" dirty="0">
              <a:latin typeface="+mj-lt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195774" y="5661248"/>
            <a:ext cx="3744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latin typeface="+mj-lt"/>
                <a:hlinkClick r:id="rId7"/>
              </a:rPr>
              <a:t>OPINIÓN DE </a:t>
            </a:r>
            <a:r>
              <a:rPr lang="es-ES" dirty="0" err="1" smtClean="0">
                <a:latin typeface="+mj-lt"/>
                <a:hlinkClick r:id="rId7"/>
              </a:rPr>
              <a:t>HR</a:t>
            </a:r>
            <a:r>
              <a:rPr lang="es-ES" dirty="0" smtClean="0">
                <a:latin typeface="+mj-lt"/>
                <a:hlinkClick r:id="rId7"/>
              </a:rPr>
              <a:t> ACTUALMENTE</a:t>
            </a:r>
            <a:endParaRPr lang="es-E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435044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6603" t="21656" r="30384" b="4517"/>
          <a:stretch/>
        </p:blipFill>
        <p:spPr>
          <a:xfrm>
            <a:off x="-14038" y="20243"/>
            <a:ext cx="4009974" cy="313972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23435" t="20470" r="23989" b="8656"/>
          <a:stretch/>
        </p:blipFill>
        <p:spPr>
          <a:xfrm>
            <a:off x="1794883" y="3257600"/>
            <a:ext cx="4750528" cy="36004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17764" t="31729" r="35611" b="11405"/>
          <a:stretch/>
        </p:blipFill>
        <p:spPr>
          <a:xfrm>
            <a:off x="4572000" y="20243"/>
            <a:ext cx="4391170" cy="301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0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2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834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b="1" dirty="0" err="1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JUSTIFICACIÓNv</a:t>
            </a:r>
            <a:endParaRPr lang="es-ES" b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107504" y="980728"/>
            <a:ext cx="8856984" cy="5040560"/>
          </a:xfrm>
        </p:spPr>
        <p:txBody>
          <a:bodyPr>
            <a:normAutofit/>
          </a:bodyPr>
          <a:lstStyle/>
          <a:p>
            <a:endParaRPr lang="es-ES" dirty="0" smtClean="0"/>
          </a:p>
          <a:p>
            <a:pPr algn="l"/>
            <a:r>
              <a:rPr lang="es-ES" sz="1600" b="1" u="sng" dirty="0" smtClean="0">
                <a:latin typeface="+mj-lt"/>
              </a:rPr>
              <a:t>Crear Búsqueda de Empleo en Linkedin</a:t>
            </a:r>
            <a:r>
              <a:rPr lang="es-ES" sz="1600" dirty="0" smtClean="0">
                <a:latin typeface="+mj-lt"/>
              </a:rPr>
              <a:t>. Al recibir o encontrar la oferta, nos apuntamos a la oferta y además realizamos el paso 1, anteriormente explicado.</a:t>
            </a:r>
          </a:p>
          <a:p>
            <a:pPr algn="l"/>
            <a:r>
              <a:rPr lang="es-ES" sz="1600" dirty="0" smtClean="0">
                <a:latin typeface="+mj-lt"/>
              </a:rPr>
              <a:t>Tipos de Búsqueda</a:t>
            </a:r>
          </a:p>
          <a:p>
            <a:pPr algn="l"/>
            <a:r>
              <a:rPr lang="es-ES" sz="1600" dirty="0" smtClean="0">
                <a:latin typeface="+mj-lt"/>
              </a:rPr>
              <a:t>- </a:t>
            </a:r>
            <a:r>
              <a:rPr lang="es-ES" sz="1600" u="sng" dirty="0" smtClean="0">
                <a:latin typeface="+mj-lt"/>
              </a:rPr>
              <a:t>Por nivel de estudios</a:t>
            </a:r>
            <a:r>
              <a:rPr lang="es-ES" sz="1600" dirty="0" smtClean="0">
                <a:latin typeface="+mj-lt"/>
              </a:rPr>
              <a:t>. </a:t>
            </a:r>
            <a:r>
              <a:rPr lang="es-ES" sz="1600" dirty="0" err="1" smtClean="0">
                <a:latin typeface="+mj-lt"/>
              </a:rPr>
              <a:t>Ej</a:t>
            </a:r>
            <a:r>
              <a:rPr lang="es-ES" sz="1600" dirty="0" smtClean="0">
                <a:latin typeface="+mj-lt"/>
              </a:rPr>
              <a:t>: </a:t>
            </a:r>
            <a:r>
              <a:rPr lang="es-ES" sz="1600" dirty="0" err="1" smtClean="0">
                <a:latin typeface="+mj-lt"/>
              </a:rPr>
              <a:t>CFGS</a:t>
            </a:r>
            <a:r>
              <a:rPr lang="es-ES" sz="1600" dirty="0" smtClean="0">
                <a:latin typeface="+mj-lt"/>
              </a:rPr>
              <a:t> Informática</a:t>
            </a:r>
          </a:p>
          <a:p>
            <a:pPr algn="l"/>
            <a:r>
              <a:rPr lang="es-ES" sz="1600" dirty="0" smtClean="0">
                <a:latin typeface="+mj-lt"/>
              </a:rPr>
              <a:t>- </a:t>
            </a:r>
            <a:r>
              <a:rPr lang="es-ES" sz="1600" u="sng" dirty="0" smtClean="0">
                <a:latin typeface="+mj-lt"/>
              </a:rPr>
              <a:t>Por puesto de Trabajo</a:t>
            </a:r>
            <a:r>
              <a:rPr lang="es-ES" sz="1600" dirty="0" smtClean="0">
                <a:latin typeface="+mj-lt"/>
              </a:rPr>
              <a:t>. </a:t>
            </a:r>
            <a:r>
              <a:rPr lang="es-ES" sz="1600" dirty="0" err="1" smtClean="0">
                <a:latin typeface="+mj-lt"/>
              </a:rPr>
              <a:t>Ej</a:t>
            </a:r>
            <a:r>
              <a:rPr lang="es-ES" sz="1600" dirty="0" smtClean="0">
                <a:latin typeface="+mj-lt"/>
              </a:rPr>
              <a:t>: </a:t>
            </a:r>
            <a:r>
              <a:rPr lang="es-ES" sz="1600" dirty="0" err="1" smtClean="0">
                <a:latin typeface="+mj-lt"/>
              </a:rPr>
              <a:t>Help</a:t>
            </a:r>
            <a:r>
              <a:rPr lang="es-ES" sz="1600" dirty="0" smtClean="0">
                <a:latin typeface="+mj-lt"/>
              </a:rPr>
              <a:t> </a:t>
            </a:r>
            <a:r>
              <a:rPr lang="es-ES" sz="1600" dirty="0" err="1" smtClean="0">
                <a:latin typeface="+mj-lt"/>
              </a:rPr>
              <a:t>Desk</a:t>
            </a:r>
            <a:r>
              <a:rPr lang="es-ES" sz="1600" dirty="0" smtClean="0">
                <a:latin typeface="+mj-lt"/>
              </a:rPr>
              <a:t>, Programador Junior, </a:t>
            </a:r>
            <a:r>
              <a:rPr lang="es-ES" sz="1600" dirty="0" err="1" smtClean="0">
                <a:latin typeface="+mj-lt"/>
              </a:rPr>
              <a:t>Developer</a:t>
            </a:r>
            <a:r>
              <a:rPr lang="es-ES" sz="1600" dirty="0" smtClean="0">
                <a:latin typeface="+mj-lt"/>
              </a:rPr>
              <a:t> Junior, etc…</a:t>
            </a:r>
          </a:p>
          <a:p>
            <a:pPr marL="285750" indent="-285750" algn="l">
              <a:buFontTx/>
              <a:buChar char="-"/>
            </a:pPr>
            <a:endParaRPr lang="es-ES" sz="1600" dirty="0" smtClean="0"/>
          </a:p>
          <a:p>
            <a:pPr algn="l"/>
            <a:endParaRPr lang="es-ES" dirty="0" smtClean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16" name="1 Título"/>
          <p:cNvSpPr txBox="1">
            <a:spLocks/>
          </p:cNvSpPr>
          <p:nvPr/>
        </p:nvSpPr>
        <p:spPr>
          <a:xfrm>
            <a:off x="457200" y="-24340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1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LINKEDIN  - BÚSQUEDA ACTIVA DE EMPELO </a:t>
            </a:r>
            <a:endParaRPr lang="es-ES" sz="2400" b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19008" t="13202" r="21912" b="6688"/>
          <a:stretch/>
        </p:blipFill>
        <p:spPr>
          <a:xfrm>
            <a:off x="394569" y="3041049"/>
            <a:ext cx="3909271" cy="298023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17347" t="12594" r="21775" b="5705"/>
          <a:stretch/>
        </p:blipFill>
        <p:spPr>
          <a:xfrm>
            <a:off x="4590905" y="3039100"/>
            <a:ext cx="4140007" cy="312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66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b="1" dirty="0" smtClean="0">
                <a:solidFill>
                  <a:schemeClr val="bg1"/>
                </a:solidFill>
                <a:cs typeface="Calibri Light" panose="020F0302020204030204" pitchFamily="34" charset="0"/>
              </a:rPr>
              <a:t>JUSTIFICACIÓN</a:t>
            </a:r>
            <a:endParaRPr lang="es-ES" b="1" dirty="0">
              <a:solidFill>
                <a:schemeClr val="bg1"/>
              </a:solidFill>
              <a:cs typeface="Calibri Light" panose="020F0302020204030204" pitchFamily="34" charset="0"/>
            </a:endParaRPr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107504" y="980728"/>
            <a:ext cx="6264696" cy="5040560"/>
          </a:xfrm>
        </p:spPr>
        <p:txBody>
          <a:bodyPr>
            <a:normAutofit/>
          </a:bodyPr>
          <a:lstStyle/>
          <a:p>
            <a:pPr marL="285750" indent="-285750" algn="l">
              <a:buFontTx/>
              <a:buChar char="-"/>
            </a:pPr>
            <a:r>
              <a:rPr lang="es-ES" sz="1600" dirty="0" smtClean="0">
                <a:latin typeface="+mj-lt"/>
              </a:rPr>
              <a:t>Buscamos la empresa</a:t>
            </a:r>
          </a:p>
          <a:p>
            <a:pPr marL="285750" indent="-285750" algn="l">
              <a:buFontTx/>
              <a:buChar char="-"/>
            </a:pPr>
            <a:r>
              <a:rPr lang="es-ES" sz="1600" dirty="0" err="1" smtClean="0">
                <a:latin typeface="+mj-lt"/>
              </a:rPr>
              <a:t>Click</a:t>
            </a:r>
            <a:r>
              <a:rPr lang="es-ES" sz="1600" dirty="0" smtClean="0">
                <a:latin typeface="+mj-lt"/>
              </a:rPr>
              <a:t>  </a:t>
            </a:r>
            <a:r>
              <a:rPr lang="es-ES" sz="1600" dirty="0">
                <a:latin typeface="+mj-lt"/>
              </a:rPr>
              <a:t>en “</a:t>
            </a:r>
            <a:r>
              <a:rPr lang="es-ES" sz="1600" u="sng" dirty="0" smtClean="0">
                <a:latin typeface="+mj-lt"/>
              </a:rPr>
              <a:t>personas</a:t>
            </a:r>
            <a:r>
              <a:rPr lang="es-ES" sz="1600" dirty="0" smtClean="0">
                <a:latin typeface="+mj-lt"/>
              </a:rPr>
              <a:t>” y buscad: </a:t>
            </a:r>
            <a:r>
              <a:rPr lang="es-ES" sz="1600" b="1" dirty="0" err="1" smtClean="0">
                <a:latin typeface="+mj-lt"/>
              </a:rPr>
              <a:t>HR</a:t>
            </a:r>
            <a:r>
              <a:rPr lang="es-ES" sz="1600" b="1" dirty="0">
                <a:latin typeface="+mj-lt"/>
              </a:rPr>
              <a:t>, Recursos Humanos, </a:t>
            </a:r>
            <a:r>
              <a:rPr lang="es-ES" sz="1600" b="1" dirty="0" err="1">
                <a:latin typeface="+mj-lt"/>
              </a:rPr>
              <a:t>CTO</a:t>
            </a:r>
            <a:r>
              <a:rPr lang="es-ES" sz="1600" b="1" dirty="0">
                <a:latin typeface="+mj-lt"/>
              </a:rPr>
              <a:t>, CEO, Selección, Talento</a:t>
            </a:r>
            <a:r>
              <a:rPr lang="es-ES" sz="1600" b="1" dirty="0" smtClean="0">
                <a:latin typeface="+mj-lt"/>
              </a:rPr>
              <a:t>…..</a:t>
            </a:r>
            <a:endParaRPr lang="es-ES" sz="1600" dirty="0" smtClean="0">
              <a:latin typeface="+mj-lt"/>
            </a:endParaRPr>
          </a:p>
          <a:p>
            <a:pPr marL="285750" indent="-285750" algn="l">
              <a:buFontTx/>
              <a:buChar char="-"/>
            </a:pPr>
            <a:r>
              <a:rPr lang="es-ES" sz="1600" b="1" dirty="0" smtClean="0">
                <a:latin typeface="+mj-lt"/>
              </a:rPr>
              <a:t>Conectar</a:t>
            </a:r>
            <a:r>
              <a:rPr lang="es-ES" sz="1600" dirty="0" smtClean="0">
                <a:latin typeface="+mj-lt"/>
              </a:rPr>
              <a:t>: tiene límite de caracteres. </a:t>
            </a:r>
          </a:p>
          <a:p>
            <a:pPr marL="285750" indent="-285750" algn="l">
              <a:buFontTx/>
              <a:buChar char="-"/>
            </a:pPr>
            <a:r>
              <a:rPr lang="es-ES" sz="1600" dirty="0" smtClean="0">
                <a:latin typeface="+mj-lt"/>
              </a:rPr>
              <a:t>Si acepta, </a:t>
            </a:r>
            <a:r>
              <a:rPr lang="es-ES" sz="1600" b="1" dirty="0" smtClean="0">
                <a:latin typeface="+mj-lt"/>
              </a:rPr>
              <a:t>escribimos</a:t>
            </a:r>
            <a:r>
              <a:rPr lang="es-ES" sz="1600" dirty="0" smtClean="0">
                <a:latin typeface="+mj-lt"/>
              </a:rPr>
              <a:t> un mensaje directo</a:t>
            </a:r>
          </a:p>
          <a:p>
            <a:endParaRPr lang="es-ES" dirty="0">
              <a:latin typeface="+mj-lt"/>
            </a:endParaRPr>
          </a:p>
          <a:p>
            <a:endParaRPr lang="es-ES" dirty="0" smtClean="0">
              <a:latin typeface="+mj-lt"/>
            </a:endParaRPr>
          </a:p>
          <a:p>
            <a:endParaRPr lang="es-ES" dirty="0">
              <a:latin typeface="+mj-lt"/>
            </a:endParaRPr>
          </a:p>
        </p:txBody>
      </p:sp>
      <p:sp>
        <p:nvSpPr>
          <p:cNvPr id="16" name="1 Título"/>
          <p:cNvSpPr txBox="1">
            <a:spLocks/>
          </p:cNvSpPr>
          <p:nvPr/>
        </p:nvSpPr>
        <p:spPr>
          <a:xfrm>
            <a:off x="457200" y="-24340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1" dirty="0" smtClean="0">
                <a:solidFill>
                  <a:schemeClr val="bg1"/>
                </a:solidFill>
                <a:cs typeface="Calibri Light" panose="020F0302020204030204" pitchFamily="34" charset="0"/>
              </a:rPr>
              <a:t>LINKEDIN - BÚSQUEDA SOCIAL DE EMPLEO</a:t>
            </a:r>
            <a:endParaRPr lang="es-ES" sz="2400" b="1" dirty="0">
              <a:solidFill>
                <a:schemeClr val="bg1"/>
              </a:solidFill>
              <a:cs typeface="Calibri Light" panose="020F030202020403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18042" t="18645" r="19485" b="10913"/>
          <a:stretch/>
        </p:blipFill>
        <p:spPr>
          <a:xfrm>
            <a:off x="457200" y="2789590"/>
            <a:ext cx="5239256" cy="332131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681" y="987023"/>
            <a:ext cx="2327412" cy="5045880"/>
          </a:xfrm>
          <a:prstGeom prst="rect">
            <a:avLst/>
          </a:prstGeom>
        </p:spPr>
      </p:pic>
      <p:cxnSp>
        <p:nvCxnSpPr>
          <p:cNvPr id="7" name="Conector angular 6"/>
          <p:cNvCxnSpPr/>
          <p:nvPr/>
        </p:nvCxnSpPr>
        <p:spPr>
          <a:xfrm>
            <a:off x="3946633" y="2556913"/>
            <a:ext cx="2497575" cy="23267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/>
          <p:cNvCxnSpPr/>
          <p:nvPr/>
        </p:nvCxnSpPr>
        <p:spPr>
          <a:xfrm>
            <a:off x="3946633" y="2060848"/>
            <a:ext cx="24975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6228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659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b="1" dirty="0" smtClean="0">
                <a:solidFill>
                  <a:schemeClr val="bg1"/>
                </a:solidFill>
                <a:cs typeface="Calibri Light" panose="020F0302020204030204" pitchFamily="34" charset="0"/>
              </a:rPr>
              <a:t>JUSTIFICACIÓN</a:t>
            </a:r>
            <a:endParaRPr lang="es-ES" b="1" dirty="0">
              <a:solidFill>
                <a:schemeClr val="bg1"/>
              </a:solidFill>
              <a:cs typeface="Calibri Light" panose="020F0302020204030204" pitchFamily="34" charset="0"/>
            </a:endParaRPr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107504" y="980728"/>
            <a:ext cx="6264696" cy="5040560"/>
          </a:xfrm>
        </p:spPr>
        <p:txBody>
          <a:bodyPr>
            <a:normAutofit/>
          </a:bodyPr>
          <a:lstStyle/>
          <a:p>
            <a:endParaRPr lang="es-ES" dirty="0">
              <a:latin typeface="+mj-lt"/>
            </a:endParaRPr>
          </a:p>
          <a:p>
            <a:endParaRPr lang="es-ES" dirty="0" smtClean="0">
              <a:latin typeface="+mj-lt"/>
            </a:endParaRPr>
          </a:p>
          <a:p>
            <a:endParaRPr lang="es-ES" dirty="0">
              <a:latin typeface="+mj-lt"/>
            </a:endParaRPr>
          </a:p>
        </p:txBody>
      </p:sp>
      <p:sp>
        <p:nvSpPr>
          <p:cNvPr id="16" name="1 Título"/>
          <p:cNvSpPr txBox="1">
            <a:spLocks/>
          </p:cNvSpPr>
          <p:nvPr/>
        </p:nvSpPr>
        <p:spPr>
          <a:xfrm>
            <a:off x="457200" y="-24340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1" dirty="0" smtClean="0">
                <a:solidFill>
                  <a:schemeClr val="bg1"/>
                </a:solidFill>
                <a:cs typeface="Calibri Light" panose="020F0302020204030204" pitchFamily="34" charset="0"/>
              </a:rPr>
              <a:t>BÚSQUEDA SOCIAL : CICLO </a:t>
            </a:r>
            <a:r>
              <a:rPr lang="es-ES" sz="2400" b="1" dirty="0" err="1" smtClean="0">
                <a:solidFill>
                  <a:schemeClr val="bg1"/>
                </a:solidFill>
                <a:cs typeface="Calibri Light" panose="020F0302020204030204" pitchFamily="34" charset="0"/>
              </a:rPr>
              <a:t>LINKENIANO</a:t>
            </a:r>
            <a:endParaRPr lang="es-ES" sz="2400" b="1" dirty="0">
              <a:solidFill>
                <a:schemeClr val="bg1"/>
              </a:solidFill>
              <a:cs typeface="Calibri Light" panose="020F030202020403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" r="4623" b="1074"/>
          <a:stretch/>
        </p:blipFill>
        <p:spPr>
          <a:xfrm>
            <a:off x="2290056" y="1024667"/>
            <a:ext cx="4896544" cy="507775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0" r="1150" b="26501"/>
          <a:stretch/>
        </p:blipFill>
        <p:spPr>
          <a:xfrm>
            <a:off x="2131515" y="899592"/>
            <a:ext cx="5055085" cy="582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694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b="1" dirty="0" smtClean="0">
                <a:solidFill>
                  <a:schemeClr val="bg1"/>
                </a:solidFill>
                <a:cs typeface="Calibri Light" panose="020F0302020204030204" pitchFamily="34" charset="0"/>
              </a:rPr>
              <a:t>JUSTIFICACIÓN</a:t>
            </a:r>
            <a:endParaRPr lang="es-ES" b="1" dirty="0">
              <a:solidFill>
                <a:schemeClr val="bg1"/>
              </a:solidFill>
              <a:cs typeface="Calibri Light" panose="020F0302020204030204" pitchFamily="34" charset="0"/>
            </a:endParaRPr>
          </a:p>
        </p:txBody>
      </p:sp>
      <p:sp>
        <p:nvSpPr>
          <p:cNvPr id="16" name="1 Título"/>
          <p:cNvSpPr txBox="1">
            <a:spLocks/>
          </p:cNvSpPr>
          <p:nvPr/>
        </p:nvSpPr>
        <p:spPr>
          <a:xfrm>
            <a:off x="457200" y="-24340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1" dirty="0" smtClean="0">
                <a:solidFill>
                  <a:schemeClr val="bg1"/>
                </a:solidFill>
                <a:cs typeface="Calibri Light" panose="020F0302020204030204" pitchFamily="34" charset="0"/>
              </a:rPr>
              <a:t>¿ ELEMENTOS A TRABAJAR? </a:t>
            </a:r>
            <a:endParaRPr lang="es-ES" sz="2400" b="1" dirty="0">
              <a:solidFill>
                <a:schemeClr val="bg1"/>
              </a:solidFill>
              <a:cs typeface="Calibri Light" panose="020F0302020204030204" pitchFamily="34" charset="0"/>
            </a:endParaRPr>
          </a:p>
        </p:txBody>
      </p:sp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925162735"/>
              </p:ext>
            </p:extLst>
          </p:nvPr>
        </p:nvGraphicFramePr>
        <p:xfrm>
          <a:off x="457200" y="1024496"/>
          <a:ext cx="7992888" cy="4970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403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1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sz="half" idx="4294967295"/>
          </p:nvPr>
        </p:nvSpPr>
        <p:spPr>
          <a:xfrm>
            <a:off x="2627784" y="2060848"/>
            <a:ext cx="5422900" cy="4097338"/>
          </a:xfrm>
        </p:spPr>
        <p:txBody>
          <a:bodyPr>
            <a:normAutofit fontScale="92500" lnSpcReduction="10000"/>
          </a:bodyPr>
          <a:lstStyle/>
          <a:p>
            <a:r>
              <a:rPr lang="es-ES" sz="2400" b="1" dirty="0" smtClean="0"/>
              <a:t>Mejor en PDF</a:t>
            </a:r>
          </a:p>
          <a:p>
            <a:r>
              <a:rPr lang="es-ES" sz="2400" b="1" dirty="0" smtClean="0"/>
              <a:t>No más de 5 megas</a:t>
            </a:r>
          </a:p>
          <a:p>
            <a:r>
              <a:rPr lang="es-ES" sz="2400" b="1" dirty="0" smtClean="0"/>
              <a:t>Visual</a:t>
            </a:r>
          </a:p>
          <a:p>
            <a:r>
              <a:rPr lang="es-ES" sz="2400" b="1" dirty="0" smtClean="0"/>
              <a:t>Escueto (menos es más)</a:t>
            </a:r>
          </a:p>
          <a:p>
            <a:r>
              <a:rPr lang="es-ES" sz="2400" b="1" dirty="0" smtClean="0"/>
              <a:t>Debes de resaltar tus cualidades</a:t>
            </a:r>
          </a:p>
          <a:p>
            <a:r>
              <a:rPr lang="es-ES" sz="2400" b="1" dirty="0" smtClean="0"/>
              <a:t>Adaptado según oferta laboral</a:t>
            </a:r>
          </a:p>
          <a:p>
            <a:r>
              <a:rPr lang="es-ES" sz="2400" b="1" dirty="0" smtClean="0"/>
              <a:t>Categorías ordenadas</a:t>
            </a:r>
          </a:p>
          <a:p>
            <a:r>
              <a:rPr lang="es-ES" sz="2400" b="1" dirty="0" smtClean="0"/>
              <a:t>Información Extra</a:t>
            </a:r>
          </a:p>
          <a:p>
            <a:r>
              <a:rPr lang="es-ES" sz="2400" b="1" dirty="0" smtClean="0"/>
              <a:t>Competencias Digitales</a:t>
            </a:r>
          </a:p>
          <a:p>
            <a:r>
              <a:rPr lang="es-ES" sz="2400" b="1" dirty="0" smtClean="0"/>
              <a:t>CV </a:t>
            </a:r>
            <a:r>
              <a:rPr lang="es-ES" sz="2400" b="1" dirty="0" err="1" smtClean="0"/>
              <a:t>ATS</a:t>
            </a:r>
            <a:r>
              <a:rPr lang="es-ES" sz="2400" b="1" dirty="0" smtClean="0"/>
              <a:t> (PALABRAS CLAVE SEGÚN EL TRABAJO DESEADO)</a:t>
            </a:r>
          </a:p>
          <a:p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212843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/>
          <p:cNvGraphicFramePr>
            <a:graphicFrameLocks noChangeAspect="1"/>
          </p:cNvGraphicFramePr>
          <p:nvPr>
            <p:extLst/>
          </p:nvPr>
        </p:nvGraphicFramePr>
        <p:xfrm>
          <a:off x="3696" y="188640"/>
          <a:ext cx="4565230" cy="6453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PDF" r:id="rId3" imgW="0" imgH="360" progId="FoxitPhantomPDF.Document">
                  <p:embed/>
                </p:oleObj>
              </mc:Choice>
              <mc:Fallback>
                <p:oleObj name="PDF" r:id="rId3" imgW="0" imgH="360" progId="FoxitPhantomPDF.Document">
                  <p:embed/>
                  <p:pic>
                    <p:nvPicPr>
                      <p:cNvPr id="5" name="Objeto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96" y="188640"/>
                        <a:ext cx="4565230" cy="64533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5239469"/>
              </p:ext>
            </p:extLst>
          </p:nvPr>
        </p:nvGraphicFramePr>
        <p:xfrm>
          <a:off x="4355976" y="184944"/>
          <a:ext cx="4567847" cy="6457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PDF" r:id="rId5" imgW="0" imgH="360" progId="FoxitPhantomPDF.Document">
                  <p:embed/>
                </p:oleObj>
              </mc:Choice>
              <mc:Fallback>
                <p:oleObj name="PDF" r:id="rId5" imgW="0" imgH="360" progId="FoxitPhantomPDF.Document">
                  <p:embed/>
                  <p:pic>
                    <p:nvPicPr>
                      <p:cNvPr id="6" name="Objeto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55976" y="184944"/>
                        <a:ext cx="4567847" cy="64570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1 Título"/>
          <p:cNvSpPr txBox="1">
            <a:spLocks/>
          </p:cNvSpPr>
          <p:nvPr/>
        </p:nvSpPr>
        <p:spPr>
          <a:xfrm>
            <a:off x="-1828489" y="-6754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1" dirty="0" smtClean="0">
                <a:cs typeface="Calibri Light" panose="020F0302020204030204" pitchFamily="34" charset="0"/>
              </a:rPr>
              <a:t>¿A QUIÉN CONTRATARÍAS?</a:t>
            </a:r>
            <a:endParaRPr lang="es-ES" sz="2400" b="1" dirty="0"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92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CARTA DE PRESENTACIÓN</a:t>
            </a:r>
            <a:endParaRPr lang="es-ES" b="1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2339752" y="2276872"/>
            <a:ext cx="5423906" cy="4096979"/>
          </a:xfrm>
        </p:spPr>
        <p:txBody>
          <a:bodyPr>
            <a:normAutofit lnSpcReduction="10000"/>
          </a:bodyPr>
          <a:lstStyle/>
          <a:p>
            <a:r>
              <a:rPr lang="es-ES" dirty="0"/>
              <a:t>carta formal y muy </a:t>
            </a:r>
            <a:r>
              <a:rPr lang="es-ES" dirty="0" smtClean="0"/>
              <a:t>profesional</a:t>
            </a:r>
          </a:p>
          <a:p>
            <a:r>
              <a:rPr lang="es-ES" dirty="0" smtClean="0"/>
              <a:t>redactada </a:t>
            </a:r>
            <a:r>
              <a:rPr lang="es-ES" dirty="0"/>
              <a:t>de forma clara y </a:t>
            </a:r>
            <a:r>
              <a:rPr lang="es-ES" dirty="0" smtClean="0"/>
              <a:t>concisa</a:t>
            </a:r>
          </a:p>
          <a:p>
            <a:r>
              <a:rPr lang="es-ES" dirty="0"/>
              <a:t>no debe tener faltas de ortografía ni errores </a:t>
            </a:r>
            <a:r>
              <a:rPr lang="es-ES" dirty="0" smtClean="0"/>
              <a:t>gramaticales</a:t>
            </a:r>
          </a:p>
          <a:p>
            <a:r>
              <a:rPr lang="es-ES" dirty="0"/>
              <a:t>estar pensado para explicar por qué cuentas con los requisitos necesarios para ocupar el </a:t>
            </a:r>
            <a:r>
              <a:rPr lang="es-ES" dirty="0" smtClean="0"/>
              <a:t>puesto</a:t>
            </a:r>
          </a:p>
          <a:p>
            <a:r>
              <a:rPr lang="es-ES" dirty="0"/>
              <a:t>puede ser una experiencia laboral o no</a:t>
            </a:r>
            <a:r>
              <a:rPr lang="es-ES" dirty="0" smtClean="0"/>
              <a:t>.</a:t>
            </a:r>
          </a:p>
          <a:p>
            <a:r>
              <a:rPr lang="es-ES" dirty="0" smtClean="0"/>
              <a:t>dirigir </a:t>
            </a:r>
            <a:r>
              <a:rPr lang="es-ES" dirty="0"/>
              <a:t>la atención del reclutador hacia esos puntos </a:t>
            </a:r>
            <a:r>
              <a:rPr lang="es-ES" dirty="0" smtClean="0"/>
              <a:t>fuertes</a:t>
            </a:r>
          </a:p>
          <a:p>
            <a:r>
              <a:rPr lang="es-ES" dirty="0" smtClean="0"/>
              <a:t>Información Extra</a:t>
            </a:r>
          </a:p>
          <a:p>
            <a:r>
              <a:rPr lang="es-ES" b="1" dirty="0"/>
              <a:t>habrá que adaptarla a cada oferta de empleo</a:t>
            </a:r>
            <a:r>
              <a:rPr lang="es-ES" dirty="0" smtClean="0"/>
              <a:t>.</a:t>
            </a:r>
          </a:p>
          <a:p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989312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8454" t="14564" r="45019" b="5218"/>
          <a:stretch/>
        </p:blipFill>
        <p:spPr>
          <a:xfrm>
            <a:off x="1619672" y="17839"/>
            <a:ext cx="5328592" cy="657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 Título"/>
          <p:cNvSpPr>
            <a:spLocks noGrp="1"/>
          </p:cNvSpPr>
          <p:nvPr>
            <p:ph type="title"/>
          </p:nvPr>
        </p:nvSpPr>
        <p:spPr>
          <a:xfrm>
            <a:off x="571500" y="1022869"/>
            <a:ext cx="7943850" cy="749947"/>
          </a:xfrm>
        </p:spPr>
        <p:txBody>
          <a:bodyPr>
            <a:noAutofit/>
          </a:bodyPr>
          <a:lstStyle/>
          <a:p>
            <a:pPr algn="ctr"/>
            <a:r>
              <a:rPr lang="es-ES" sz="1800" b="1" dirty="0" smtClean="0">
                <a:solidFill>
                  <a:schemeClr val="bg1"/>
                </a:solidFill>
                <a:cs typeface="Calibri Light" panose="020F0302020204030204" pitchFamily="34" charset="0"/>
              </a:rPr>
              <a:t> </a:t>
            </a:r>
            <a:r>
              <a:rPr lang="es-ES" sz="1800" b="1" u="sng" dirty="0" smtClean="0"/>
              <a:t>PORTALES DE EMPLEO</a:t>
            </a:r>
            <a:r>
              <a:rPr lang="es-ES" sz="1800" dirty="0"/>
              <a:t/>
            </a:r>
            <a:br>
              <a:rPr lang="es-ES" sz="1800" dirty="0"/>
            </a:br>
            <a:endParaRPr lang="es-ES" sz="1800" b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Subtítulo 8"/>
          <p:cNvSpPr>
            <a:spLocks noGrp="1"/>
          </p:cNvSpPr>
          <p:nvPr>
            <p:ph sz="half" idx="1"/>
          </p:nvPr>
        </p:nvSpPr>
        <p:spPr>
          <a:xfrm>
            <a:off x="628650" y="1489612"/>
            <a:ext cx="3886200" cy="4891716"/>
          </a:xfrm>
        </p:spPr>
        <p:txBody>
          <a:bodyPr>
            <a:normAutofit fontScale="92500" lnSpcReduction="20000"/>
          </a:bodyPr>
          <a:lstStyle/>
          <a:p>
            <a:r>
              <a:rPr lang="es-ES" sz="1900" b="1" dirty="0">
                <a:latin typeface="+mj-lt"/>
                <a:hlinkClick r:id="rId3"/>
              </a:rPr>
              <a:t>https://ticjob.es</a:t>
            </a:r>
            <a:r>
              <a:rPr lang="es-ES" sz="1900" b="1" dirty="0" smtClean="0">
                <a:latin typeface="+mj-lt"/>
                <a:hlinkClick r:id="rId3"/>
              </a:rPr>
              <a:t>/</a:t>
            </a:r>
            <a:endParaRPr lang="es-ES" sz="1900" b="1" dirty="0" smtClean="0">
              <a:latin typeface="+mj-lt"/>
            </a:endParaRPr>
          </a:p>
          <a:p>
            <a:r>
              <a:rPr lang="es-ES" sz="1900" b="1" dirty="0" smtClean="0">
                <a:latin typeface="+mj-lt"/>
                <a:hlinkClick r:id="rId4"/>
              </a:rPr>
              <a:t>https</a:t>
            </a:r>
            <a:r>
              <a:rPr lang="es-ES" sz="1900" b="1" dirty="0">
                <a:latin typeface="+mj-lt"/>
                <a:hlinkClick r:id="rId4"/>
              </a:rPr>
              <a:t>://www.jobandtalent.com/es</a:t>
            </a:r>
            <a:endParaRPr lang="es-ES" sz="1900" b="1" dirty="0" smtClean="0">
              <a:latin typeface="+mj-lt"/>
              <a:hlinkClick r:id="rId5"/>
            </a:endParaRPr>
          </a:p>
          <a:p>
            <a:r>
              <a:rPr lang="es-ES" sz="1900" b="1" dirty="0" smtClean="0">
                <a:latin typeface="+mj-lt"/>
                <a:hlinkClick r:id="rId5"/>
              </a:rPr>
              <a:t>https://www.infojobs.net</a:t>
            </a:r>
          </a:p>
          <a:p>
            <a:r>
              <a:rPr lang="es-ES" sz="1900" b="1" u="sng" dirty="0" smtClean="0">
                <a:latin typeface="+mj-lt"/>
                <a:hlinkClick r:id="rId6"/>
              </a:rPr>
              <a:t>https</a:t>
            </a:r>
            <a:r>
              <a:rPr lang="es-ES" sz="1900" b="1" u="sng" dirty="0">
                <a:latin typeface="+mj-lt"/>
                <a:hlinkClick r:id="rId6"/>
              </a:rPr>
              <a:t>://www.indeed.es</a:t>
            </a:r>
            <a:endParaRPr lang="es-ES" sz="1900" b="1" u="sng" dirty="0">
              <a:latin typeface="+mj-lt"/>
            </a:endParaRPr>
          </a:p>
          <a:p>
            <a:r>
              <a:rPr lang="es-ES" sz="1900" b="1" u="sng" dirty="0" smtClean="0">
                <a:latin typeface="+mj-lt"/>
                <a:hlinkClick r:id="rId7"/>
              </a:rPr>
              <a:t>https</a:t>
            </a:r>
            <a:r>
              <a:rPr lang="es-ES" sz="1900" b="1" u="sng" dirty="0">
                <a:latin typeface="+mj-lt"/>
                <a:hlinkClick r:id="rId7"/>
              </a:rPr>
              <a:t>://www.glassdoor.com/index.htm</a:t>
            </a:r>
            <a:endParaRPr lang="es-ES" sz="1900" b="1" u="sng" dirty="0">
              <a:latin typeface="+mj-lt"/>
            </a:endParaRPr>
          </a:p>
          <a:p>
            <a:r>
              <a:rPr lang="es-ES" sz="1900" b="1" dirty="0" smtClean="0">
                <a:latin typeface="+mj-lt"/>
                <a:hlinkClick r:id="rId8"/>
              </a:rPr>
              <a:t>https</a:t>
            </a:r>
            <a:r>
              <a:rPr lang="es-ES" sz="1900" b="1" dirty="0">
                <a:latin typeface="+mj-lt"/>
                <a:hlinkClick r:id="rId8"/>
              </a:rPr>
              <a:t>://www.tecnoempleo.com</a:t>
            </a:r>
            <a:r>
              <a:rPr lang="es-ES" sz="1900" b="1" dirty="0" smtClean="0">
                <a:latin typeface="+mj-lt"/>
                <a:hlinkClick r:id="rId8"/>
              </a:rPr>
              <a:t>/</a:t>
            </a:r>
            <a:endParaRPr lang="es-ES" sz="1900" b="1" dirty="0" smtClean="0">
              <a:latin typeface="+mj-lt"/>
            </a:endParaRPr>
          </a:p>
          <a:p>
            <a:pPr lvl="0"/>
            <a:r>
              <a:rPr lang="es-ES" sz="1900" b="1" dirty="0">
                <a:solidFill>
                  <a:prstClr val="black"/>
                </a:solidFill>
                <a:latin typeface="+mj-lt"/>
                <a:hlinkClick r:id="rId5"/>
              </a:rPr>
              <a:t>https://</a:t>
            </a:r>
            <a:r>
              <a:rPr lang="es-ES" sz="1900" b="1" dirty="0" smtClean="0">
                <a:solidFill>
                  <a:prstClr val="black"/>
                </a:solidFill>
                <a:latin typeface="+mj-lt"/>
                <a:hlinkClick r:id="rId5"/>
              </a:rPr>
              <a:t>www.goyou.socialyou.es</a:t>
            </a:r>
          </a:p>
          <a:p>
            <a:r>
              <a:rPr lang="es-ES" sz="1900" b="1" dirty="0">
                <a:latin typeface="+mj-lt"/>
                <a:hlinkClick r:id="rId9"/>
              </a:rPr>
              <a:t>https://www.europelanguagejobs.com/jobs</a:t>
            </a:r>
            <a:endParaRPr lang="es-ES" sz="1900" b="1" dirty="0">
              <a:latin typeface="+mj-lt"/>
            </a:endParaRPr>
          </a:p>
          <a:p>
            <a:r>
              <a:rPr lang="es-ES" sz="1900" b="1" dirty="0">
                <a:latin typeface="+mj-lt"/>
                <a:hlinkClick r:id="rId10"/>
              </a:rPr>
              <a:t>https://treball.barcelonactiva.cat/porta22/cat</a:t>
            </a:r>
            <a:r>
              <a:rPr lang="es-ES" sz="1900" b="1" dirty="0" smtClean="0">
                <a:latin typeface="+mj-lt"/>
                <a:hlinkClick r:id="rId10"/>
              </a:rPr>
              <a:t>/</a:t>
            </a:r>
            <a:endParaRPr lang="es-ES" sz="1900" b="1" dirty="0" smtClean="0">
              <a:latin typeface="+mj-lt"/>
            </a:endParaRPr>
          </a:p>
          <a:p>
            <a:r>
              <a:rPr lang="es-ES" sz="1900" b="1" u="sng" dirty="0">
                <a:solidFill>
                  <a:schemeClr val="accent1">
                    <a:lumMod val="75000"/>
                  </a:schemeClr>
                </a:solidFill>
                <a:latin typeface="+mj-lt"/>
                <a:hlinkClick r:id="rId11"/>
              </a:rPr>
              <a:t>https://www.studentjob.es</a:t>
            </a:r>
            <a:r>
              <a:rPr lang="es-ES" sz="1900" b="1" u="sng" dirty="0" smtClean="0">
                <a:solidFill>
                  <a:schemeClr val="accent1">
                    <a:lumMod val="75000"/>
                  </a:schemeClr>
                </a:solidFill>
                <a:latin typeface="+mj-lt"/>
                <a:hlinkClick r:id="rId11"/>
              </a:rPr>
              <a:t>/</a:t>
            </a:r>
            <a:endParaRPr lang="es-ES" sz="1900" b="1" u="sng" dirty="0" smtClean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r>
              <a:rPr lang="es-ES" sz="1900" b="1" u="sng" dirty="0">
                <a:solidFill>
                  <a:schemeClr val="accent1">
                    <a:lumMod val="75000"/>
                  </a:schemeClr>
                </a:solidFill>
                <a:latin typeface="+mj-lt"/>
                <a:hlinkClick r:id="rId12"/>
              </a:rPr>
              <a:t>https://es.jooble.org</a:t>
            </a:r>
            <a:r>
              <a:rPr lang="es-ES" sz="1900" b="1" u="sng" dirty="0" smtClean="0">
                <a:solidFill>
                  <a:schemeClr val="accent1">
                    <a:lumMod val="75000"/>
                  </a:schemeClr>
                </a:solidFill>
                <a:latin typeface="+mj-lt"/>
                <a:hlinkClick r:id="rId12"/>
              </a:rPr>
              <a:t>/</a:t>
            </a:r>
            <a:endParaRPr lang="es-ES" sz="1900" b="1" u="sng" dirty="0" smtClean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r>
              <a:rPr lang="es-ES" sz="1900" b="1" u="sng" dirty="0">
                <a:solidFill>
                  <a:schemeClr val="accent1">
                    <a:lumMod val="75000"/>
                  </a:schemeClr>
                </a:solidFill>
                <a:latin typeface="+mj-lt"/>
                <a:hlinkClick r:id="rId9"/>
              </a:rPr>
              <a:t>https://www.europelanguagejobs.com/jobs</a:t>
            </a:r>
            <a:endParaRPr lang="es-ES" sz="1900" b="1" u="sng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endParaRPr lang="es-ES" sz="1900" b="1" u="sng" dirty="0" smtClean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endParaRPr lang="es-ES" sz="1900" b="1" u="sng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s-ES" sz="1900" b="1" u="sng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endParaRPr lang="es-ES" sz="1400" dirty="0">
              <a:latin typeface="+mj-lt"/>
            </a:endParaRPr>
          </a:p>
          <a:p>
            <a:endParaRPr lang="es-ES" sz="1400" dirty="0">
              <a:latin typeface="+mj-lt"/>
            </a:endParaRPr>
          </a:p>
          <a:p>
            <a:endParaRPr lang="es-ES" sz="1400" dirty="0">
              <a:latin typeface="+mj-lt"/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sz="half" idx="2"/>
          </p:nvPr>
        </p:nvSpPr>
        <p:spPr>
          <a:xfrm>
            <a:off x="3203848" y="1591794"/>
            <a:ext cx="5311502" cy="4687351"/>
          </a:xfrm>
        </p:spPr>
        <p:txBody>
          <a:bodyPr>
            <a:normAutofit fontScale="92500" lnSpcReduction="20000"/>
          </a:bodyPr>
          <a:lstStyle/>
          <a:p>
            <a:pPr lvl="4"/>
            <a:r>
              <a:rPr lang="es-ES" sz="1400" u="sng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http</a:t>
            </a:r>
            <a:r>
              <a:rPr lang="es-ES" sz="1400" u="sng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://</a:t>
            </a:r>
            <a:r>
              <a:rPr lang="es-ES" sz="1400" u="sng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bcnanalytics.com</a:t>
            </a:r>
            <a:endParaRPr lang="es-ES" sz="14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pPr lvl="4"/>
            <a:r>
              <a:rPr lang="es-ES" sz="1400" u="sng" dirty="0">
                <a:solidFill>
                  <a:schemeClr val="accent1">
                    <a:lumMod val="75000"/>
                  </a:schemeClr>
                </a:solidFill>
                <a:latin typeface="+mj-lt"/>
                <a:hlinkClick r:id="rId13"/>
              </a:rPr>
              <a:t>https://</a:t>
            </a:r>
            <a:r>
              <a:rPr lang="es-ES" sz="1400" u="sng" dirty="0" smtClean="0">
                <a:solidFill>
                  <a:schemeClr val="accent1">
                    <a:lumMod val="75000"/>
                  </a:schemeClr>
                </a:solidFill>
                <a:latin typeface="+mj-lt"/>
                <a:hlinkClick r:id="rId13"/>
              </a:rPr>
              <a:t>www.domestika.org</a:t>
            </a:r>
            <a:endParaRPr lang="es-ES" sz="1400" dirty="0" smtClean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pPr lvl="4"/>
            <a:r>
              <a:rPr lang="es-ES" sz="1400" u="sng" dirty="0" smtClean="0">
                <a:solidFill>
                  <a:schemeClr val="accent1">
                    <a:lumMod val="75000"/>
                  </a:schemeClr>
                </a:solidFill>
                <a:latin typeface="+mj-lt"/>
                <a:hlinkClick r:id="rId14"/>
              </a:rPr>
              <a:t>https://www.jobfluent.com</a:t>
            </a:r>
            <a:endParaRPr lang="es-ES" sz="1400" dirty="0" smtClean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pPr lvl="4"/>
            <a:r>
              <a:rPr lang="es-ES" sz="1400" u="sng" dirty="0" smtClean="0">
                <a:solidFill>
                  <a:schemeClr val="accent1">
                    <a:lumMod val="75000"/>
                  </a:schemeClr>
                </a:solidFill>
                <a:latin typeface="+mj-lt"/>
                <a:hlinkClick r:id="rId15"/>
              </a:rPr>
              <a:t>https</a:t>
            </a:r>
            <a:r>
              <a:rPr lang="es-ES" sz="1400" u="sng" dirty="0">
                <a:solidFill>
                  <a:schemeClr val="accent1">
                    <a:lumMod val="75000"/>
                  </a:schemeClr>
                </a:solidFill>
                <a:latin typeface="+mj-lt"/>
                <a:hlinkClick r:id="rId15"/>
              </a:rPr>
              <a:t>://tbe.taleo.net/login</a:t>
            </a:r>
            <a:r>
              <a:rPr lang="es-ES" sz="1400" u="sng" dirty="0" smtClean="0">
                <a:solidFill>
                  <a:schemeClr val="accent1">
                    <a:lumMod val="75000"/>
                  </a:schemeClr>
                </a:solidFill>
                <a:latin typeface="+mj-lt"/>
                <a:hlinkClick r:id="rId15"/>
              </a:rPr>
              <a:t>/</a:t>
            </a:r>
            <a:endParaRPr lang="es-ES" sz="1400" u="sng" dirty="0" smtClean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pPr lvl="4"/>
            <a:r>
              <a:rPr lang="es-ES" sz="1400" dirty="0" smtClean="0">
                <a:latin typeface="+mj-lt"/>
                <a:hlinkClick r:id="rId16"/>
              </a:rPr>
              <a:t>https</a:t>
            </a:r>
            <a:r>
              <a:rPr lang="es-ES" sz="1400" dirty="0">
                <a:latin typeface="+mj-lt"/>
                <a:hlinkClick r:id="rId16"/>
              </a:rPr>
              <a:t>://</a:t>
            </a:r>
            <a:r>
              <a:rPr lang="es-ES" sz="1400" dirty="0" smtClean="0">
                <a:latin typeface="+mj-lt"/>
                <a:hlinkClick r:id="rId16"/>
              </a:rPr>
              <a:t>empleo.imancorp.es/es/iman</a:t>
            </a:r>
            <a:endParaRPr lang="es-ES" sz="1400" dirty="0" smtClean="0">
              <a:latin typeface="+mj-lt"/>
            </a:endParaRPr>
          </a:p>
          <a:p>
            <a:pPr lvl="4"/>
            <a:r>
              <a:rPr lang="es-ES" sz="1400" dirty="0" smtClean="0">
                <a:latin typeface="+mj-lt"/>
                <a:hlinkClick r:id="rId17"/>
              </a:rPr>
              <a:t>http</a:t>
            </a:r>
            <a:r>
              <a:rPr lang="es-ES" sz="1400" dirty="0">
                <a:latin typeface="+mj-lt"/>
                <a:hlinkClick r:id="rId17"/>
              </a:rPr>
              <a:t>://jobeeper.com</a:t>
            </a:r>
            <a:r>
              <a:rPr lang="es-ES" sz="1400" dirty="0" smtClean="0">
                <a:latin typeface="+mj-lt"/>
                <a:hlinkClick r:id="rId17"/>
              </a:rPr>
              <a:t>/</a:t>
            </a:r>
            <a:endParaRPr lang="es-ES" sz="1400" dirty="0" smtClean="0">
              <a:latin typeface="+mj-lt"/>
            </a:endParaRPr>
          </a:p>
          <a:p>
            <a:pPr lvl="4"/>
            <a:r>
              <a:rPr lang="es-ES" sz="1400" dirty="0">
                <a:latin typeface="+mj-lt"/>
                <a:hlinkClick r:id="rId4"/>
              </a:rPr>
              <a:t>https://</a:t>
            </a:r>
            <a:r>
              <a:rPr lang="es-ES" sz="1400" dirty="0" smtClean="0">
                <a:latin typeface="+mj-lt"/>
                <a:hlinkClick r:id="rId4"/>
              </a:rPr>
              <a:t>www.jobandtalent.com/es</a:t>
            </a:r>
            <a:endParaRPr lang="es-ES" sz="1400" dirty="0" smtClean="0">
              <a:latin typeface="+mj-lt"/>
            </a:endParaRPr>
          </a:p>
          <a:p>
            <a:pPr lvl="4"/>
            <a:r>
              <a:rPr lang="es-ES" sz="1400" dirty="0">
                <a:latin typeface="+mj-lt"/>
                <a:hlinkClick r:id="rId18"/>
              </a:rPr>
              <a:t>https://</a:t>
            </a:r>
            <a:r>
              <a:rPr lang="es-ES" sz="1400" dirty="0" smtClean="0">
                <a:latin typeface="+mj-lt"/>
                <a:hlinkClick r:id="rId18"/>
              </a:rPr>
              <a:t>babelprofiles.com/</a:t>
            </a:r>
            <a:endParaRPr lang="es-ES" sz="1400" dirty="0" smtClean="0">
              <a:latin typeface="+mj-lt"/>
            </a:endParaRPr>
          </a:p>
          <a:p>
            <a:pPr lvl="4"/>
            <a:r>
              <a:rPr lang="es-ES" sz="1400" dirty="0" smtClean="0">
                <a:hlinkClick r:id="rId19"/>
              </a:rPr>
              <a:t>https</a:t>
            </a:r>
            <a:r>
              <a:rPr lang="es-ES" sz="1400" dirty="0">
                <a:hlinkClick r:id="rId19"/>
              </a:rPr>
              <a:t>://</a:t>
            </a:r>
            <a:r>
              <a:rPr lang="es-ES" sz="1400" dirty="0" smtClean="0">
                <a:hlinkClick r:id="rId19"/>
              </a:rPr>
              <a:t>akuaro.com/es/jobs/</a:t>
            </a:r>
            <a:r>
              <a:rPr lang="es-ES" sz="1400" dirty="0">
                <a:latin typeface="+mj-lt"/>
                <a:hlinkClick r:id="rId19"/>
              </a:rPr>
              <a:t>https://</a:t>
            </a:r>
            <a:r>
              <a:rPr lang="es-ES" sz="1400" dirty="0" smtClean="0">
                <a:latin typeface="+mj-lt"/>
                <a:hlinkClick r:id="rId19"/>
              </a:rPr>
              <a:t>ticjob.es/</a:t>
            </a:r>
            <a:endParaRPr lang="es-ES" sz="1400" dirty="0" smtClean="0">
              <a:latin typeface="+mj-lt"/>
            </a:endParaRPr>
          </a:p>
          <a:p>
            <a:pPr lvl="4"/>
            <a:r>
              <a:rPr lang="es-ES" sz="1400" dirty="0" smtClean="0">
                <a:latin typeface="+mj-lt"/>
                <a:hlinkClick r:id="rId20"/>
              </a:rPr>
              <a:t>https</a:t>
            </a:r>
            <a:r>
              <a:rPr lang="es-ES" sz="1400" dirty="0">
                <a:latin typeface="+mj-lt"/>
                <a:hlinkClick r:id="rId20"/>
              </a:rPr>
              <a:t>://</a:t>
            </a:r>
            <a:r>
              <a:rPr lang="es-ES" sz="1400" dirty="0" smtClean="0">
                <a:latin typeface="+mj-lt"/>
                <a:hlinkClick r:id="rId20"/>
              </a:rPr>
              <a:t>www.domestika.org/es/jobs</a:t>
            </a:r>
            <a:endParaRPr lang="es-ES" sz="1400" dirty="0" smtClean="0">
              <a:latin typeface="+mj-lt"/>
            </a:endParaRPr>
          </a:p>
          <a:p>
            <a:pPr lvl="4"/>
            <a:r>
              <a:rPr lang="es-ES" sz="1400" dirty="0" smtClean="0">
                <a:latin typeface="+mj-lt"/>
                <a:hlinkClick r:id="rId21"/>
              </a:rPr>
              <a:t>https</a:t>
            </a:r>
            <a:r>
              <a:rPr lang="es-ES" sz="1400" dirty="0">
                <a:latin typeface="+mj-lt"/>
                <a:hlinkClick r:id="rId21"/>
              </a:rPr>
              <a:t>://</a:t>
            </a:r>
            <a:r>
              <a:rPr lang="es-ES" sz="1400" dirty="0" smtClean="0">
                <a:latin typeface="+mj-lt"/>
                <a:hlinkClick r:id="rId21"/>
              </a:rPr>
              <a:t>www.primerempleo.com/</a:t>
            </a:r>
            <a:endParaRPr lang="es-ES" sz="1400" dirty="0" smtClean="0">
              <a:latin typeface="+mj-lt"/>
            </a:endParaRPr>
          </a:p>
          <a:p>
            <a:pPr lvl="4"/>
            <a:r>
              <a:rPr lang="es-ES" sz="1400" dirty="0" smtClean="0">
                <a:latin typeface="+mj-lt"/>
                <a:hlinkClick r:id="rId22"/>
              </a:rPr>
              <a:t>https</a:t>
            </a:r>
            <a:r>
              <a:rPr lang="es-ES" sz="1400" dirty="0">
                <a:latin typeface="+mj-lt"/>
                <a:hlinkClick r:id="rId22"/>
              </a:rPr>
              <a:t>://</a:t>
            </a:r>
            <a:r>
              <a:rPr lang="es-ES" sz="1400" dirty="0" smtClean="0">
                <a:latin typeface="+mj-lt"/>
                <a:hlinkClick r:id="rId22"/>
              </a:rPr>
              <a:t>www.simplyhired.es/</a:t>
            </a:r>
            <a:endParaRPr lang="es-ES" sz="1400" dirty="0" smtClean="0">
              <a:latin typeface="+mj-lt"/>
            </a:endParaRPr>
          </a:p>
          <a:p>
            <a:pPr lvl="4"/>
            <a:r>
              <a:rPr lang="es-ES" sz="1400" dirty="0" smtClean="0">
                <a:latin typeface="+mj-lt"/>
                <a:hlinkClick r:id="rId23"/>
              </a:rPr>
              <a:t>https</a:t>
            </a:r>
            <a:r>
              <a:rPr lang="es-ES" sz="1400" dirty="0">
                <a:latin typeface="+mj-lt"/>
                <a:hlinkClick r:id="rId23"/>
              </a:rPr>
              <a:t>://www.jobijoba.es</a:t>
            </a:r>
            <a:r>
              <a:rPr lang="es-ES" sz="1400" dirty="0" smtClean="0">
                <a:latin typeface="+mj-lt"/>
                <a:hlinkClick r:id="rId23"/>
              </a:rPr>
              <a:t>/</a:t>
            </a:r>
            <a:endParaRPr lang="es-ES" sz="1400" dirty="0" smtClean="0">
              <a:latin typeface="+mj-lt"/>
            </a:endParaRPr>
          </a:p>
          <a:p>
            <a:pPr lvl="4"/>
            <a:r>
              <a:rPr lang="es-ES" sz="1400" u="sng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https</a:t>
            </a:r>
            <a:r>
              <a:rPr lang="es-ES" sz="1400" u="sng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://www.joppy.me/</a:t>
            </a:r>
          </a:p>
          <a:p>
            <a:pPr lvl="4"/>
            <a:r>
              <a:rPr lang="es-ES" sz="1400" u="sng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https</a:t>
            </a:r>
            <a:r>
              <a:rPr lang="es-ES" sz="1400" u="sng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://portalesdeempleo.es/laboris/</a:t>
            </a:r>
          </a:p>
          <a:p>
            <a:pPr lvl="4"/>
            <a:r>
              <a:rPr lang="es-ES" sz="1400" u="sng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https://jobs.local-jobs.monster.com/search/</a:t>
            </a:r>
          </a:p>
          <a:p>
            <a:pPr lvl="4"/>
            <a:r>
              <a:rPr lang="es-ES" sz="1400" u="sng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http://trabajamos.net/</a:t>
            </a:r>
          </a:p>
          <a:p>
            <a:pPr lvl="4"/>
            <a:r>
              <a:rPr lang="es-ES" sz="1400" u="sng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https://empleomarketing.com/</a:t>
            </a:r>
          </a:p>
          <a:p>
            <a:pPr lvl="4"/>
            <a:r>
              <a:rPr lang="es-ES" sz="1400" u="sng" dirty="0">
                <a:solidFill>
                  <a:schemeClr val="accent1">
                    <a:lumMod val="75000"/>
                  </a:schemeClr>
                </a:solidFill>
                <a:latin typeface="+mj-lt"/>
                <a:hlinkClick r:id="rId24"/>
              </a:rPr>
              <a:t>https://www.twago.es</a:t>
            </a:r>
            <a:r>
              <a:rPr lang="es-ES" sz="1400" u="sng" dirty="0" smtClean="0">
                <a:solidFill>
                  <a:schemeClr val="accent1">
                    <a:lumMod val="75000"/>
                  </a:schemeClr>
                </a:solidFill>
                <a:latin typeface="+mj-lt"/>
                <a:hlinkClick r:id="rId24"/>
              </a:rPr>
              <a:t>/</a:t>
            </a:r>
            <a:endParaRPr lang="es-ES" sz="1400" u="sng" dirty="0" smtClean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pPr lvl="4"/>
            <a:r>
              <a:rPr lang="es-ES" sz="1400" dirty="0">
                <a:hlinkClick r:id="rId25"/>
              </a:rPr>
              <a:t>https//www.cityjoboffers.com</a:t>
            </a:r>
            <a:r>
              <a:rPr lang="es-ES" sz="1400" dirty="0" smtClean="0">
                <a:hlinkClick r:id="rId25"/>
              </a:rPr>
              <a:t>/</a:t>
            </a:r>
            <a:endParaRPr lang="es-ES" sz="1400" dirty="0" smtClean="0"/>
          </a:p>
          <a:p>
            <a:pPr lvl="4"/>
            <a:r>
              <a:rPr lang="es-ES" sz="1400" dirty="0">
                <a:hlinkClick r:id="rId26"/>
              </a:rPr>
              <a:t>https://talenting.pro/ofertas/</a:t>
            </a:r>
            <a:endParaRPr lang="es-ES" sz="1400" b="1" dirty="0"/>
          </a:p>
          <a:p>
            <a:pPr lvl="4"/>
            <a:endParaRPr lang="es-ES" sz="1400" u="sng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pPr lvl="4"/>
            <a:endParaRPr lang="es-ES" sz="1400" dirty="0" smtClean="0">
              <a:latin typeface="+mj-lt"/>
            </a:endParaRPr>
          </a:p>
          <a:p>
            <a:pPr lvl="4"/>
            <a:endParaRPr lang="es-ES" sz="1400" dirty="0" smtClean="0">
              <a:latin typeface="+mj-lt"/>
            </a:endParaRPr>
          </a:p>
          <a:p>
            <a:pPr lvl="4"/>
            <a:endParaRPr lang="es-ES" sz="1400" dirty="0" smtClean="0">
              <a:latin typeface="+mj-lt"/>
            </a:endParaRPr>
          </a:p>
          <a:p>
            <a:pPr lvl="4"/>
            <a:endParaRPr lang="es-ES" sz="1400" dirty="0">
              <a:latin typeface="+mj-lt"/>
            </a:endParaRPr>
          </a:p>
          <a:p>
            <a:pPr lvl="4"/>
            <a:endParaRPr lang="es-ES" sz="14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16" name="1 Título"/>
          <p:cNvSpPr txBox="1">
            <a:spLocks/>
          </p:cNvSpPr>
          <p:nvPr/>
        </p:nvSpPr>
        <p:spPr>
          <a:xfrm>
            <a:off x="457200" y="-24340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1" u="sng" dirty="0" err="1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AUTOCANDIDATURA</a:t>
            </a:r>
            <a:r>
              <a:rPr lang="es-ES" sz="2400" b="1" u="sng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sz="2400" b="1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</a:t>
            </a:r>
            <a:r>
              <a:rPr lang="es-ES" sz="24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Búsqueda activa de Empleo )</a:t>
            </a:r>
          </a:p>
        </p:txBody>
      </p:sp>
    </p:spTree>
    <p:extLst>
      <p:ext uri="{BB962C8B-B14F-4D97-AF65-F5344CB8AC3E}">
        <p14:creationId xmlns:p14="http://schemas.microsoft.com/office/powerpoint/2010/main" val="2976312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 Título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695722"/>
          </a:xfrm>
        </p:spPr>
        <p:txBody>
          <a:bodyPr/>
          <a:lstStyle/>
          <a:p>
            <a:r>
              <a:rPr lang="es-ES" b="1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br>
              <a:rPr lang="es-ES" b="1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es-ES" b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Subtítulo 8"/>
          <p:cNvSpPr>
            <a:spLocks noGrp="1"/>
          </p:cNvSpPr>
          <p:nvPr>
            <p:ph type="body" idx="1"/>
          </p:nvPr>
        </p:nvSpPr>
        <p:spPr>
          <a:xfrm>
            <a:off x="2230774" y="902229"/>
            <a:ext cx="3868340" cy="823912"/>
          </a:xfrm>
        </p:spPr>
        <p:txBody>
          <a:bodyPr>
            <a:normAutofit/>
          </a:bodyPr>
          <a:lstStyle/>
          <a:p>
            <a:pPr algn="ctr"/>
            <a:endParaRPr lang="es-ES" sz="1100" dirty="0"/>
          </a:p>
          <a:p>
            <a:endParaRPr lang="es-ES" dirty="0"/>
          </a:p>
        </p:txBody>
      </p:sp>
      <p:sp>
        <p:nvSpPr>
          <p:cNvPr id="16" name="1 Título"/>
          <p:cNvSpPr txBox="1">
            <a:spLocks/>
          </p:cNvSpPr>
          <p:nvPr/>
        </p:nvSpPr>
        <p:spPr>
          <a:xfrm>
            <a:off x="179512" y="-25164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1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BÚSQUEDA ACTIVA DE EMPLEO </a:t>
            </a:r>
            <a:endParaRPr lang="es-ES" sz="2400" b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0" y="923973"/>
            <a:ext cx="6099114" cy="10341293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r>
              <a:rPr lang="es-ES" b="1" u="sng" dirty="0" smtClean="0"/>
              <a:t>EJEMPLOS DE EMPRESAS COLABORADORAS  </a:t>
            </a:r>
          </a:p>
          <a:p>
            <a:endParaRPr lang="es-ES" dirty="0" smtClean="0"/>
          </a:p>
          <a:p>
            <a:pPr fontAlgn="base"/>
            <a:r>
              <a:rPr lang="es-ES" u="sng" dirty="0" smtClean="0">
                <a:hlinkClick r:id="rId3"/>
              </a:rPr>
              <a:t>BARCELONA DIGITAL TALENT</a:t>
            </a:r>
            <a:endParaRPr lang="es-ES" u="sng" dirty="0" smtClean="0">
              <a:hlinkClick r:id="rId4"/>
            </a:endParaRPr>
          </a:p>
          <a:p>
            <a:pPr fontAlgn="base"/>
            <a:endParaRPr lang="es-ES" u="sng" dirty="0" smtClean="0">
              <a:hlinkClick r:id="rId4"/>
            </a:endParaRPr>
          </a:p>
          <a:p>
            <a:pPr fontAlgn="base"/>
            <a:r>
              <a:rPr lang="es-ES" u="sng" dirty="0" err="1" smtClean="0">
                <a:hlinkClick r:id="rId4"/>
              </a:rPr>
              <a:t>Everis</a:t>
            </a:r>
            <a:endParaRPr lang="es-ES" dirty="0"/>
          </a:p>
          <a:p>
            <a:pPr fontAlgn="base"/>
            <a:r>
              <a:rPr lang="es-ES" u="sng" dirty="0" smtClean="0">
                <a:hlinkClick r:id="rId5"/>
              </a:rPr>
              <a:t>T-Systems</a:t>
            </a:r>
            <a:endParaRPr lang="es-ES" u="sng" dirty="0" smtClean="0"/>
          </a:p>
          <a:p>
            <a:pPr fontAlgn="base"/>
            <a:r>
              <a:rPr lang="es-ES" dirty="0" err="1" smtClean="0">
                <a:hlinkClick r:id="rId6"/>
              </a:rPr>
              <a:t>OpenTrends</a:t>
            </a:r>
            <a:endParaRPr lang="es-ES" dirty="0"/>
          </a:p>
          <a:p>
            <a:pPr fontAlgn="base"/>
            <a:r>
              <a:rPr lang="es-ES" u="sng" dirty="0" err="1" smtClean="0">
                <a:hlinkClick r:id="rId7"/>
              </a:rPr>
              <a:t>Altran</a:t>
            </a:r>
            <a:endParaRPr lang="es-ES" u="sng" dirty="0" smtClean="0"/>
          </a:p>
          <a:p>
            <a:pPr fontAlgn="base"/>
            <a:r>
              <a:rPr lang="es-ES" u="sng" dirty="0" err="1" smtClean="0">
                <a:hlinkClick r:id="rId8"/>
              </a:rPr>
              <a:t>SSI</a:t>
            </a:r>
            <a:r>
              <a:rPr lang="es-ES" u="sng" dirty="0" smtClean="0">
                <a:hlinkClick r:id="rId8"/>
              </a:rPr>
              <a:t> </a:t>
            </a:r>
            <a:r>
              <a:rPr lang="es-ES" u="sng" dirty="0" err="1" smtClean="0">
                <a:hlinkClick r:id="rId8"/>
              </a:rPr>
              <a:t>SCHAEFER</a:t>
            </a:r>
            <a:endParaRPr lang="es-ES" dirty="0" smtClean="0"/>
          </a:p>
          <a:p>
            <a:pPr fontAlgn="base"/>
            <a:r>
              <a:rPr lang="es-ES" u="sng" dirty="0" err="1" smtClean="0">
                <a:hlinkClick r:id="rId9"/>
              </a:rPr>
              <a:t>Seidor</a:t>
            </a:r>
            <a:endParaRPr lang="es-ES" dirty="0" smtClean="0"/>
          </a:p>
          <a:p>
            <a:pPr fontAlgn="base"/>
            <a:r>
              <a:rPr lang="es-ES" u="sng" dirty="0" err="1" smtClean="0">
                <a:hlinkClick r:id="rId10"/>
              </a:rPr>
              <a:t>Sogeti</a:t>
            </a:r>
            <a:endParaRPr lang="es-ES" u="sng" dirty="0" smtClean="0"/>
          </a:p>
          <a:p>
            <a:pPr fontAlgn="base"/>
            <a:r>
              <a:rPr lang="es-ES" u="sng" dirty="0" err="1" smtClean="0">
                <a:hlinkClick r:id="rId11"/>
              </a:rPr>
              <a:t>Roboyo</a:t>
            </a:r>
            <a:endParaRPr lang="es-ES" dirty="0" smtClean="0"/>
          </a:p>
          <a:p>
            <a:pPr fontAlgn="base"/>
            <a:r>
              <a:rPr lang="es-ES" u="sng" dirty="0" err="1" smtClean="0">
                <a:hlinkClick r:id="rId12"/>
              </a:rPr>
              <a:t>Capgemini</a:t>
            </a:r>
            <a:endParaRPr lang="es-ES" dirty="0" smtClean="0"/>
          </a:p>
          <a:p>
            <a:pPr fontAlgn="base"/>
            <a:r>
              <a:rPr lang="es-ES" u="sng" dirty="0" err="1" smtClean="0">
                <a:hlinkClick r:id="rId13"/>
              </a:rPr>
              <a:t>Tecnocom</a:t>
            </a:r>
            <a:endParaRPr lang="es-ES" u="sng" dirty="0" smtClean="0"/>
          </a:p>
          <a:p>
            <a:pPr fontAlgn="base"/>
            <a:r>
              <a:rPr lang="es-ES" u="sng" dirty="0" smtClean="0">
                <a:hlinkClick r:id="rId14"/>
              </a:rPr>
              <a:t>Omega</a:t>
            </a:r>
            <a:r>
              <a:rPr lang="es-ES" u="sng" dirty="0" smtClean="0"/>
              <a:t> </a:t>
            </a:r>
            <a:endParaRPr lang="es-ES" dirty="0" smtClean="0"/>
          </a:p>
          <a:p>
            <a:pPr fontAlgn="base"/>
            <a:r>
              <a:rPr lang="es-ES" u="sng" dirty="0" smtClean="0">
                <a:hlinkClick r:id="rId15"/>
              </a:rPr>
              <a:t>Indra</a:t>
            </a:r>
            <a:endParaRPr lang="es-ES" dirty="0" smtClean="0"/>
          </a:p>
          <a:p>
            <a:pPr fontAlgn="base"/>
            <a:r>
              <a:rPr lang="es-ES" u="sng" dirty="0" err="1" smtClean="0">
                <a:hlinkClick r:id="rId16"/>
              </a:rPr>
              <a:t>Sii</a:t>
            </a:r>
            <a:r>
              <a:rPr lang="es-ES" u="sng" dirty="0" smtClean="0">
                <a:hlinkClick r:id="rId16"/>
              </a:rPr>
              <a:t>-Group</a:t>
            </a:r>
            <a:endParaRPr lang="es-ES" dirty="0" smtClean="0"/>
          </a:p>
          <a:p>
            <a:pPr fontAlgn="base"/>
            <a:r>
              <a:rPr lang="es-ES" u="sng" dirty="0" err="1" smtClean="0">
                <a:hlinkClick r:id="rId17"/>
              </a:rPr>
              <a:t>GFT</a:t>
            </a:r>
            <a:endParaRPr lang="es-ES" dirty="0" smtClean="0"/>
          </a:p>
          <a:p>
            <a:pPr fontAlgn="base"/>
            <a:endParaRPr lang="es-ES" dirty="0" smtClean="0"/>
          </a:p>
          <a:p>
            <a:pPr fontAlgn="base"/>
            <a:endParaRPr lang="es-ES" dirty="0" smtClean="0">
              <a:hlinkClick r:id="rId18"/>
            </a:endParaRPr>
          </a:p>
          <a:p>
            <a:pPr fontAlgn="base"/>
            <a:endParaRPr lang="es-ES" dirty="0" smtClean="0">
              <a:hlinkClick r:id="rId18"/>
            </a:endParaRPr>
          </a:p>
          <a:p>
            <a:pPr fontAlgn="base"/>
            <a:endParaRPr lang="es-ES" dirty="0" smtClean="0">
              <a:hlinkClick r:id="rId18"/>
            </a:endParaRPr>
          </a:p>
          <a:p>
            <a:pPr fontAlgn="base"/>
            <a:endParaRPr lang="es-ES" dirty="0" smtClean="0">
              <a:hlinkClick r:id="rId18"/>
            </a:endParaRPr>
          </a:p>
          <a:p>
            <a:pPr fontAlgn="base"/>
            <a:endParaRPr lang="es-ES" dirty="0" smtClean="0">
              <a:hlinkClick r:id="rId18"/>
            </a:endParaRPr>
          </a:p>
          <a:p>
            <a:pPr fontAlgn="base"/>
            <a:endParaRPr lang="es-ES" dirty="0" smtClean="0">
              <a:hlinkClick r:id="rId18"/>
            </a:endParaRPr>
          </a:p>
          <a:p>
            <a:pPr fontAlgn="base"/>
            <a:endParaRPr lang="es-ES" dirty="0" smtClean="0">
              <a:hlinkClick r:id="rId18"/>
            </a:endParaRPr>
          </a:p>
          <a:p>
            <a:pPr fontAlgn="base"/>
            <a:endParaRPr lang="es-ES" dirty="0">
              <a:hlinkClick r:id="rId18"/>
            </a:endParaRPr>
          </a:p>
          <a:p>
            <a:pPr fontAlgn="base"/>
            <a:endParaRPr lang="es-ES" dirty="0" smtClean="0">
              <a:hlinkClick r:id="rId18"/>
            </a:endParaRPr>
          </a:p>
          <a:p>
            <a:pPr fontAlgn="base"/>
            <a:endParaRPr lang="es-ES" dirty="0" smtClean="0">
              <a:hlinkClick r:id="rId18"/>
            </a:endParaRPr>
          </a:p>
          <a:p>
            <a:pPr fontAlgn="base"/>
            <a:endParaRPr lang="es-ES" dirty="0" smtClean="0">
              <a:hlinkClick r:id="rId18"/>
            </a:endParaRPr>
          </a:p>
          <a:p>
            <a:pPr fontAlgn="base"/>
            <a:endParaRPr lang="es-ES" dirty="0">
              <a:hlinkClick r:id="rId18"/>
            </a:endParaRPr>
          </a:p>
          <a:p>
            <a:pPr fontAlgn="base"/>
            <a:endParaRPr lang="es-ES" dirty="0" smtClean="0">
              <a:hlinkClick r:id="rId18"/>
            </a:endParaRPr>
          </a:p>
          <a:p>
            <a:pPr fontAlgn="base"/>
            <a:endParaRPr lang="es-ES" dirty="0" smtClean="0">
              <a:hlinkClick r:id="rId19"/>
            </a:endParaRPr>
          </a:p>
          <a:p>
            <a:pPr fontAlgn="base"/>
            <a:endParaRPr lang="es-ES" dirty="0">
              <a:hlinkClick r:id="rId19"/>
            </a:endParaRPr>
          </a:p>
          <a:p>
            <a:pPr fontAlgn="base"/>
            <a:endParaRPr lang="es-ES" dirty="0" smtClean="0">
              <a:hlinkClick r:id="rId19"/>
            </a:endParaRPr>
          </a:p>
          <a:p>
            <a:pPr fontAlgn="base"/>
            <a:endParaRPr lang="es-ES" dirty="0">
              <a:hlinkClick r:id="rId19"/>
            </a:endParaRPr>
          </a:p>
          <a:p>
            <a:pPr fontAlgn="base"/>
            <a:endParaRPr lang="es-ES" dirty="0" smtClean="0">
              <a:hlinkClick r:id="rId19"/>
            </a:endParaRPr>
          </a:p>
          <a:p>
            <a:pPr fontAlgn="base"/>
            <a:endParaRPr lang="es-ES" dirty="0">
              <a:hlinkClick r:id="rId19"/>
            </a:endParaRPr>
          </a:p>
          <a:p>
            <a:pPr fontAlgn="base"/>
            <a:endParaRPr lang="es-ES" dirty="0" smtClean="0">
              <a:hlinkClick r:id="rId19"/>
            </a:endParaRPr>
          </a:p>
          <a:p>
            <a:pPr fontAlgn="base"/>
            <a:endParaRPr lang="es-ES" dirty="0" smtClean="0">
              <a:hlinkClick r:id="rId19"/>
            </a:endParaRPr>
          </a:p>
          <a:p>
            <a:pPr fontAlgn="base"/>
            <a:endParaRPr lang="es-ES" dirty="0" smtClean="0">
              <a:hlinkClick r:id="rId19"/>
            </a:endParaRPr>
          </a:p>
          <a:p>
            <a:pPr fontAlgn="base"/>
            <a:r>
              <a:rPr lang="es-ES" dirty="0" err="1" smtClean="0">
                <a:hlinkClick r:id="rId19"/>
              </a:rPr>
              <a:t>Nice</a:t>
            </a:r>
            <a:r>
              <a:rPr lang="es-ES" dirty="0" smtClean="0">
                <a:hlinkClick r:id="rId19"/>
              </a:rPr>
              <a:t> </a:t>
            </a:r>
            <a:r>
              <a:rPr lang="es-ES" dirty="0" err="1" smtClean="0">
                <a:hlinkClick r:id="rId19"/>
              </a:rPr>
              <a:t>People</a:t>
            </a:r>
            <a:r>
              <a:rPr lang="es-ES" dirty="0" smtClean="0">
                <a:hlinkClick r:id="rId19"/>
              </a:rPr>
              <a:t> </a:t>
            </a:r>
            <a:r>
              <a:rPr lang="es-ES" dirty="0" err="1" smtClean="0">
                <a:hlinkClick r:id="rId19"/>
              </a:rPr>
              <a:t>Work</a:t>
            </a:r>
            <a:endParaRPr lang="es-ES" dirty="0" smtClean="0">
              <a:hlinkClick r:id="rId18"/>
            </a:endParaRPr>
          </a:p>
          <a:p>
            <a:pPr fontAlgn="base"/>
            <a:r>
              <a:rPr lang="es-ES" dirty="0" err="1" smtClean="0">
                <a:hlinkClick r:id="rId20"/>
              </a:rPr>
              <a:t>Aia</a:t>
            </a:r>
            <a:endParaRPr lang="es-ES" dirty="0" smtClean="0"/>
          </a:p>
          <a:p>
            <a:pPr fontAlgn="base"/>
            <a:r>
              <a:rPr lang="es-ES" dirty="0" err="1" smtClean="0">
                <a:hlinkClick r:id="rId21" invalidUrl="https://www.ithinkupc.com/es/trabaja-con-nosotros?utm_source=Newsletter del CTecno&amp;utm_campaign=87a54ac04e-EMAIL_CAMPAIGN_2019_11_25_12_52&amp;utm_medium=email&amp;utm_term=0_442f11dadf-87a54ac04e-136957229"/>
              </a:rPr>
              <a:t>Arestes</a:t>
            </a:r>
            <a:endParaRPr lang="es-ES" dirty="0" smtClean="0">
              <a:hlinkClick r:id="rId21" invalidUrl="https://www.ithinkupc.com/es/trabaja-con-nosotros?utm_source=Newsletter del CTecno&amp;utm_campaign=87a54ac04e-EMAIL_CAMPAIGN_2019_11_25_12_52&amp;utm_medium=email&amp;utm_term=0_442f11dadf-87a54ac04e-136957229"/>
            </a:endParaRPr>
          </a:p>
          <a:p>
            <a:pPr fontAlgn="base"/>
            <a:r>
              <a:rPr lang="es-ES" dirty="0" err="1" smtClean="0">
                <a:hlinkClick r:id="rId21" invalidUrl="https://www.ithinkupc.com/es/trabaja-con-nosotros?utm_source=Newsletter del CTecno&amp;utm_campaign=87a54ac04e-EMAIL_CAMPAIGN_2019_11_25_12_52&amp;utm_medium=email&amp;utm_term=0_442f11dadf-87a54ac04e-136957229"/>
              </a:rPr>
              <a:t>Ithinkupc</a:t>
            </a:r>
            <a:endParaRPr lang="es-ES" dirty="0" smtClean="0"/>
          </a:p>
          <a:p>
            <a:pPr fontAlgn="base"/>
            <a:r>
              <a:rPr lang="es-ES" u="sng" dirty="0" err="1" smtClean="0">
                <a:hlinkClick r:id="rId22"/>
              </a:rPr>
              <a:t>Pasiona</a:t>
            </a:r>
            <a:endParaRPr lang="es-ES" u="sng" dirty="0" smtClean="0"/>
          </a:p>
          <a:p>
            <a:pPr fontAlgn="base"/>
            <a:r>
              <a:rPr lang="es-ES" u="sng" dirty="0" err="1" smtClean="0">
                <a:hlinkClick r:id="rId23"/>
              </a:rPr>
              <a:t>Redpoints</a:t>
            </a:r>
            <a:endParaRPr lang="es-ES" b="1" dirty="0" smtClean="0"/>
          </a:p>
          <a:p>
            <a:pPr fontAlgn="base"/>
            <a:r>
              <a:rPr lang="es-ES" u="sng" dirty="0" smtClean="0">
                <a:solidFill>
                  <a:schemeClr val="accent1">
                    <a:lumMod val="75000"/>
                  </a:schemeClr>
                </a:solidFill>
                <a:hlinkClick r:id="rId24"/>
              </a:rPr>
              <a:t>Inditex</a:t>
            </a:r>
          </a:p>
          <a:p>
            <a:pPr fontAlgn="base"/>
            <a:r>
              <a:rPr lang="es-ES" dirty="0" err="1" smtClean="0">
                <a:hlinkClick r:id="rId25"/>
              </a:rPr>
              <a:t>Qaracter</a:t>
            </a:r>
            <a:endParaRPr lang="es-ES" dirty="0" smtClean="0"/>
          </a:p>
          <a:p>
            <a:pPr fontAlgn="base"/>
            <a:r>
              <a:rPr lang="es-ES" u="sng" dirty="0" err="1" smtClean="0">
                <a:hlinkClick r:id="rId26"/>
              </a:rPr>
              <a:t>Soprasteria</a:t>
            </a:r>
            <a:endParaRPr lang="es-ES" u="sng" dirty="0" smtClean="0"/>
          </a:p>
          <a:p>
            <a:pPr fontAlgn="base"/>
            <a:r>
              <a:rPr lang="es-ES" dirty="0" err="1" smtClean="0">
                <a:hlinkClick r:id="rId18"/>
              </a:rPr>
              <a:t>BSC</a:t>
            </a:r>
            <a:endParaRPr lang="es-ES" dirty="0" smtClean="0">
              <a:hlinkClick r:id="rId18"/>
            </a:endParaRPr>
          </a:p>
          <a:p>
            <a:pPr fontAlgn="base"/>
            <a:r>
              <a:rPr lang="es-ES" dirty="0" err="1" smtClean="0">
                <a:hlinkClick r:id="rId27"/>
              </a:rPr>
              <a:t>Seidor</a:t>
            </a:r>
            <a:endParaRPr lang="es-ES" dirty="0" smtClean="0"/>
          </a:p>
          <a:p>
            <a:pPr fontAlgn="base"/>
            <a:r>
              <a:rPr lang="es-ES" u="sng" dirty="0" err="1" smtClean="0">
                <a:hlinkClick r:id="rId28"/>
              </a:rPr>
              <a:t>Deloitte</a:t>
            </a:r>
            <a:endParaRPr lang="es-ES" dirty="0"/>
          </a:p>
          <a:p>
            <a:pPr fontAlgn="base"/>
            <a:r>
              <a:rPr lang="es-ES" u="sng" dirty="0" err="1" smtClean="0">
                <a:hlinkClick r:id="rId29"/>
              </a:rPr>
              <a:t>Accenture</a:t>
            </a:r>
            <a:endParaRPr lang="es-ES" u="sng" dirty="0" smtClean="0"/>
          </a:p>
          <a:p>
            <a:pPr fontAlgn="base"/>
            <a:r>
              <a:rPr lang="es-ES" u="sng" dirty="0" err="1" smtClean="0">
                <a:hlinkClick r:id="rId30"/>
              </a:rPr>
              <a:t>Uvesolutions</a:t>
            </a:r>
            <a:endParaRPr lang="es-ES" u="sng" dirty="0" smtClean="0"/>
          </a:p>
          <a:p>
            <a:pPr fontAlgn="base"/>
            <a:endParaRPr lang="es-ES" u="sng" dirty="0"/>
          </a:p>
          <a:p>
            <a:pPr fontAlgn="base"/>
            <a:endParaRPr lang="es-ES" dirty="0" smtClean="0">
              <a:hlinkClick r:id="rId18"/>
            </a:endParaRPr>
          </a:p>
          <a:p>
            <a:pPr fontAlgn="base"/>
            <a:endParaRPr lang="es-ES" dirty="0">
              <a:hlinkClick r:id="rId18"/>
            </a:endParaRPr>
          </a:p>
          <a:p>
            <a:pPr fontAlgn="base"/>
            <a:endParaRPr lang="es-ES" dirty="0"/>
          </a:p>
          <a:p>
            <a:pPr fontAlgn="base"/>
            <a:endParaRPr lang="es-ES" dirty="0" smtClean="0"/>
          </a:p>
          <a:p>
            <a:pPr fontAlgn="base"/>
            <a:endParaRPr lang="es-ES" dirty="0"/>
          </a:p>
          <a:p>
            <a:pPr fontAlgn="base"/>
            <a:endParaRPr lang="es-ES" u="sng" dirty="0">
              <a:solidFill>
                <a:schemeClr val="accent1">
                  <a:lumMod val="75000"/>
                </a:schemeClr>
              </a:solidFill>
              <a:hlinkClick r:id="rId24"/>
            </a:endParaRPr>
          </a:p>
          <a:p>
            <a:pPr fontAlgn="base"/>
            <a:endParaRPr lang="es-ES" dirty="0"/>
          </a:p>
          <a:p>
            <a:pPr fontAlgn="base"/>
            <a:endParaRPr lang="es-ES" dirty="0">
              <a:solidFill>
                <a:schemeClr val="accent1">
                  <a:lumMod val="75000"/>
                </a:schemeClr>
              </a:solidFill>
            </a:endParaRPr>
          </a:p>
          <a:p>
            <a:pPr fontAlgn="base"/>
            <a:endParaRPr lang="es-ES" u="sng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fontAlgn="base"/>
            <a:endParaRPr lang="es-ES" u="sng" dirty="0">
              <a:solidFill>
                <a:schemeClr val="accent1">
                  <a:lumMod val="75000"/>
                </a:schemeClr>
              </a:solidFill>
            </a:endParaRPr>
          </a:p>
          <a:p>
            <a:pPr fontAlgn="base"/>
            <a:endParaRPr lang="es-ES" sz="2800" dirty="0"/>
          </a:p>
          <a:p>
            <a:endParaRPr lang="es-ES" sz="2800" dirty="0"/>
          </a:p>
          <a:p>
            <a:endParaRPr lang="es-ES" sz="6600" dirty="0" smtClean="0"/>
          </a:p>
        </p:txBody>
      </p:sp>
      <p:sp>
        <p:nvSpPr>
          <p:cNvPr id="7" name="Rectángulo 6"/>
          <p:cNvSpPr/>
          <p:nvPr/>
        </p:nvSpPr>
        <p:spPr>
          <a:xfrm>
            <a:off x="6300192" y="962631"/>
            <a:ext cx="362916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u="sng" dirty="0" smtClean="0"/>
              <a:t>CORPORACIONES</a:t>
            </a:r>
          </a:p>
          <a:p>
            <a:endParaRPr lang="es-ES" dirty="0"/>
          </a:p>
          <a:p>
            <a:pPr fontAlgn="base"/>
            <a:r>
              <a:rPr lang="es-ES" dirty="0"/>
              <a:t/>
            </a:r>
            <a:br>
              <a:rPr lang="es-ES" dirty="0"/>
            </a:br>
            <a:endParaRPr lang="es-ES" dirty="0" smtClean="0"/>
          </a:p>
          <a:p>
            <a:pPr fontAlgn="base"/>
            <a:endParaRPr lang="es-ES" u="sng" dirty="0">
              <a:hlinkClick r:id="rId31"/>
            </a:endParaRPr>
          </a:p>
          <a:p>
            <a:pPr fontAlgn="base"/>
            <a:r>
              <a:rPr lang="es-ES" u="sng" dirty="0" err="1" smtClean="0">
                <a:hlinkClick r:id="rId31"/>
              </a:rPr>
              <a:t>Clusterdigital</a:t>
            </a:r>
            <a:endParaRPr lang="es-ES" u="sng" dirty="0" smtClean="0"/>
          </a:p>
          <a:p>
            <a:pPr fontAlgn="base"/>
            <a:r>
              <a:rPr lang="es-ES" dirty="0" err="1">
                <a:hlinkClick r:id="rId32"/>
              </a:rPr>
              <a:t>O</a:t>
            </a:r>
            <a:r>
              <a:rPr lang="es-ES" dirty="0" err="1" smtClean="0">
                <a:hlinkClick r:id="rId32"/>
              </a:rPr>
              <a:t>rbital40</a:t>
            </a:r>
            <a:endParaRPr lang="es-ES" dirty="0"/>
          </a:p>
          <a:p>
            <a:pPr fontAlgn="base"/>
            <a:r>
              <a:rPr lang="es-ES" u="sng" dirty="0" err="1" smtClean="0">
                <a:hlinkClick r:id="rId33"/>
              </a:rPr>
              <a:t>Ctecno</a:t>
            </a:r>
            <a:endParaRPr lang="es-ES" u="sng" dirty="0" smtClean="0"/>
          </a:p>
          <a:p>
            <a:pPr fontAlgn="base"/>
            <a:r>
              <a:rPr lang="es-ES" dirty="0" err="1" smtClean="0">
                <a:hlinkClick r:id="rId34"/>
              </a:rPr>
              <a:t>Catalonia</a:t>
            </a:r>
            <a:r>
              <a:rPr lang="es-ES" dirty="0" smtClean="0">
                <a:hlinkClick r:id="rId34"/>
              </a:rPr>
              <a:t> </a:t>
            </a:r>
            <a:r>
              <a:rPr lang="es-ES" dirty="0" err="1" smtClean="0">
                <a:hlinkClick r:id="rId34"/>
              </a:rPr>
              <a:t>Bio&amp;Health</a:t>
            </a:r>
            <a:r>
              <a:rPr lang="es-ES" dirty="0" smtClean="0">
                <a:hlinkClick r:id="rId34"/>
              </a:rPr>
              <a:t> </a:t>
            </a:r>
            <a:r>
              <a:rPr lang="es-ES" dirty="0" err="1" smtClean="0">
                <a:hlinkClick r:id="rId34"/>
              </a:rPr>
              <a:t>Tech</a:t>
            </a:r>
            <a:endParaRPr lang="es-ES" dirty="0"/>
          </a:p>
          <a:p>
            <a:pPr fontAlgn="base"/>
            <a:r>
              <a:rPr lang="es-ES" u="sng" dirty="0">
                <a:hlinkClick r:id="rId35"/>
              </a:rPr>
              <a:t>Barcelona </a:t>
            </a:r>
            <a:r>
              <a:rPr lang="es-ES" u="sng" dirty="0" err="1">
                <a:hlinkClick r:id="rId35"/>
              </a:rPr>
              <a:t>Tech</a:t>
            </a:r>
            <a:r>
              <a:rPr lang="es-ES" u="sng" dirty="0">
                <a:hlinkClick r:id="rId35"/>
              </a:rPr>
              <a:t> City</a:t>
            </a:r>
            <a:endParaRPr lang="es-ES" dirty="0"/>
          </a:p>
          <a:p>
            <a:pPr fontAlgn="base"/>
            <a:r>
              <a:rPr lang="es-ES" u="sng" dirty="0">
                <a:hlinkClick r:id="rId36"/>
              </a:rPr>
              <a:t>Barcelona Global</a:t>
            </a:r>
            <a:endParaRPr lang="es-ES" dirty="0"/>
          </a:p>
          <a:p>
            <a:pPr fontAlgn="base"/>
            <a:r>
              <a:rPr lang="es-ES" u="sng" dirty="0" err="1">
                <a:hlinkClick r:id="rId37"/>
              </a:rPr>
              <a:t>22@network</a:t>
            </a:r>
            <a:endParaRPr lang="es-ES" dirty="0"/>
          </a:p>
          <a:p>
            <a:pPr fontAlgn="base"/>
            <a:r>
              <a:rPr lang="es-ES" u="sng" dirty="0">
                <a:hlinkClick r:id="rId38"/>
              </a:rPr>
              <a:t>Catalunya Mobile</a:t>
            </a:r>
            <a:br>
              <a:rPr lang="es-ES" u="sng" dirty="0">
                <a:hlinkClick r:id="rId38"/>
              </a:rPr>
            </a:br>
            <a:r>
              <a:rPr lang="es-ES" u="sng" dirty="0" smtClean="0">
                <a:hlinkClick r:id="rId39"/>
              </a:rPr>
              <a:t>Sinergia</a:t>
            </a:r>
            <a:endParaRPr lang="es-ES" u="sng" dirty="0" smtClean="0"/>
          </a:p>
          <a:p>
            <a:pPr fontAlgn="base"/>
            <a:r>
              <a:rPr lang="es-ES" dirty="0" err="1">
                <a:hlinkClick r:id="rId40"/>
              </a:rPr>
              <a:t>T</a:t>
            </a:r>
            <a:r>
              <a:rPr lang="es-ES" dirty="0" err="1" smtClean="0">
                <a:hlinkClick r:id="rId40"/>
              </a:rPr>
              <a:t>icsud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72143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 Título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695722"/>
          </a:xfrm>
        </p:spPr>
        <p:txBody>
          <a:bodyPr/>
          <a:lstStyle/>
          <a:p>
            <a:r>
              <a:rPr lang="es-ES" b="1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endParaRPr lang="es-ES" b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Subtítulo 8"/>
          <p:cNvSpPr>
            <a:spLocks noGrp="1"/>
          </p:cNvSpPr>
          <p:nvPr>
            <p:ph type="body" idx="1"/>
          </p:nvPr>
        </p:nvSpPr>
        <p:spPr>
          <a:xfrm>
            <a:off x="2230774" y="902229"/>
            <a:ext cx="3868340" cy="823912"/>
          </a:xfrm>
        </p:spPr>
        <p:txBody>
          <a:bodyPr>
            <a:normAutofit/>
          </a:bodyPr>
          <a:lstStyle/>
          <a:p>
            <a:pPr algn="ctr"/>
            <a:endParaRPr lang="es-ES" sz="1100" dirty="0"/>
          </a:p>
          <a:p>
            <a:endParaRPr lang="es-ES" dirty="0"/>
          </a:p>
        </p:txBody>
      </p:sp>
      <p:sp>
        <p:nvSpPr>
          <p:cNvPr id="16" name="1 Título"/>
          <p:cNvSpPr txBox="1">
            <a:spLocks/>
          </p:cNvSpPr>
          <p:nvPr/>
        </p:nvSpPr>
        <p:spPr>
          <a:xfrm>
            <a:off x="667819" y="-27207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1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BÚSQUEDA ACTIVA DE EMPLEO </a:t>
            </a:r>
            <a:endParaRPr lang="es-ES" sz="2400" b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51520" y="899592"/>
            <a:ext cx="4572000" cy="757130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s-ES" dirty="0" smtClean="0"/>
          </a:p>
          <a:p>
            <a:r>
              <a:rPr lang="es-ES" b="1" u="sng" dirty="0" smtClean="0"/>
              <a:t>CONSULTORAS DE </a:t>
            </a:r>
            <a:r>
              <a:rPr lang="es-ES" b="1" u="sng" dirty="0" err="1" smtClean="0"/>
              <a:t>RRHH</a:t>
            </a:r>
            <a:endParaRPr lang="es-ES" b="1" u="sng" dirty="0" smtClean="0"/>
          </a:p>
          <a:p>
            <a:endParaRPr lang="es-ES" dirty="0"/>
          </a:p>
          <a:p>
            <a:pPr fontAlgn="base"/>
            <a:r>
              <a:rPr lang="es-ES" dirty="0"/>
              <a:t/>
            </a:r>
            <a:br>
              <a:rPr lang="es-ES" dirty="0"/>
            </a:br>
            <a:r>
              <a:rPr lang="es-ES" u="sng" dirty="0" err="1">
                <a:solidFill>
                  <a:schemeClr val="accent1">
                    <a:lumMod val="75000"/>
                  </a:schemeClr>
                </a:solidFill>
                <a:hlinkClick r:id="rId3"/>
              </a:rPr>
              <a:t>walterspeople</a:t>
            </a:r>
            <a:endParaRPr lang="es-ES" u="sng" dirty="0">
              <a:solidFill>
                <a:schemeClr val="accent1">
                  <a:lumMod val="75000"/>
                </a:schemeClr>
              </a:solidFill>
            </a:endParaRPr>
          </a:p>
          <a:p>
            <a:pPr fontAlgn="base"/>
            <a:r>
              <a:rPr lang="es-ES" u="sng" dirty="0" err="1" smtClean="0">
                <a:solidFill>
                  <a:schemeClr val="accent1">
                    <a:lumMod val="75000"/>
                  </a:schemeClr>
                </a:solidFill>
                <a:hlinkClick r:id="rId4"/>
              </a:rPr>
              <a:t>Socialyou</a:t>
            </a:r>
            <a:endParaRPr lang="es-ES" u="sng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fontAlgn="base"/>
            <a:r>
              <a:rPr lang="es-ES" u="sng" dirty="0" err="1" smtClean="0">
                <a:solidFill>
                  <a:schemeClr val="accent1">
                    <a:lumMod val="75000"/>
                  </a:schemeClr>
                </a:solidFill>
                <a:hlinkClick r:id="rId5"/>
              </a:rPr>
              <a:t>humanselection</a:t>
            </a:r>
            <a:endParaRPr lang="es-ES" u="sng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fontAlgn="base"/>
            <a:r>
              <a:rPr lang="es-ES" u="sng" dirty="0" err="1" smtClean="0">
                <a:solidFill>
                  <a:schemeClr val="accent1">
                    <a:lumMod val="75000"/>
                  </a:schemeClr>
                </a:solidFill>
                <a:hlinkClick r:id="rId6"/>
              </a:rPr>
              <a:t>talentsearchpeople</a:t>
            </a:r>
            <a:endParaRPr lang="es-ES" u="sng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fontAlgn="base"/>
            <a:r>
              <a:rPr lang="es-ES" u="sng" dirty="0" err="1" smtClean="0">
                <a:solidFill>
                  <a:schemeClr val="accent1">
                    <a:lumMod val="75000"/>
                  </a:schemeClr>
                </a:solidFill>
                <a:hlinkClick r:id="rId7"/>
              </a:rPr>
              <a:t>adeasrrhh</a:t>
            </a:r>
            <a:endParaRPr lang="es-ES" u="sng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fontAlgn="base"/>
            <a:r>
              <a:rPr lang="es-ES" dirty="0" err="1" smtClean="0">
                <a:hlinkClick r:id="rId8"/>
              </a:rPr>
              <a:t>corusconsulting</a:t>
            </a:r>
            <a:endParaRPr lang="es-ES" dirty="0" smtClean="0"/>
          </a:p>
          <a:p>
            <a:pPr fontAlgn="base"/>
            <a:r>
              <a:rPr lang="es-ES" dirty="0" err="1" smtClean="0">
                <a:hlinkClick r:id="rId9"/>
              </a:rPr>
              <a:t>setesca</a:t>
            </a:r>
            <a:endParaRPr lang="es-ES" dirty="0" smtClean="0"/>
          </a:p>
          <a:p>
            <a:pPr fontAlgn="base"/>
            <a:r>
              <a:rPr lang="es-ES" dirty="0" err="1" smtClean="0">
                <a:hlinkClick r:id="rId10"/>
              </a:rPr>
              <a:t>alarzel</a:t>
            </a:r>
            <a:r>
              <a:rPr lang="es-ES" dirty="0" smtClean="0">
                <a:hlinkClick r:id="rId10"/>
              </a:rPr>
              <a:t>/</a:t>
            </a:r>
            <a:endParaRPr lang="es-ES" dirty="0" smtClean="0"/>
          </a:p>
          <a:p>
            <a:pPr fontAlgn="base"/>
            <a:r>
              <a:rPr lang="es-ES" dirty="0" err="1" smtClean="0">
                <a:hlinkClick r:id="rId11"/>
              </a:rPr>
              <a:t>aictina</a:t>
            </a:r>
            <a:endParaRPr lang="es-ES" dirty="0" smtClean="0"/>
          </a:p>
          <a:p>
            <a:pPr fontAlgn="base"/>
            <a:r>
              <a:rPr lang="es-ES" dirty="0" err="1" smtClean="0">
                <a:hlinkClick r:id="rId12"/>
              </a:rPr>
              <a:t>Michaelpage</a:t>
            </a:r>
            <a:endParaRPr lang="es-ES" dirty="0"/>
          </a:p>
          <a:p>
            <a:pPr fontAlgn="base"/>
            <a:r>
              <a:rPr lang="es-ES" dirty="0" err="1" smtClean="0">
                <a:hlinkClick r:id="rId13"/>
              </a:rPr>
              <a:t>Adidea</a:t>
            </a:r>
            <a:endParaRPr lang="es-ES" dirty="0" smtClean="0"/>
          </a:p>
          <a:p>
            <a:pPr fontAlgn="base"/>
            <a:r>
              <a:rPr lang="es-ES" dirty="0" err="1" smtClean="0">
                <a:hlinkClick r:id="rId14"/>
              </a:rPr>
              <a:t>Digihunting</a:t>
            </a:r>
            <a:endParaRPr lang="es-ES" dirty="0" smtClean="0"/>
          </a:p>
          <a:p>
            <a:pPr fontAlgn="base"/>
            <a:r>
              <a:rPr lang="es-ES" dirty="0" err="1" smtClean="0">
                <a:hlinkClick r:id="rId15"/>
              </a:rPr>
              <a:t>JR</a:t>
            </a:r>
            <a:r>
              <a:rPr lang="es-ES" dirty="0" smtClean="0">
                <a:hlinkClick r:id="rId15"/>
              </a:rPr>
              <a:t> Business </a:t>
            </a:r>
            <a:r>
              <a:rPr lang="es-ES" dirty="0" err="1" smtClean="0">
                <a:hlinkClick r:id="rId15"/>
              </a:rPr>
              <a:t>Partner</a:t>
            </a:r>
            <a:endParaRPr lang="es-ES" dirty="0"/>
          </a:p>
          <a:p>
            <a:pPr fontAlgn="base"/>
            <a:endParaRPr lang="es-ES" dirty="0"/>
          </a:p>
          <a:p>
            <a:pPr fontAlgn="base"/>
            <a:endParaRPr lang="es-ES" dirty="0"/>
          </a:p>
          <a:p>
            <a:pPr fontAlgn="base"/>
            <a:endParaRPr lang="es-ES" dirty="0"/>
          </a:p>
          <a:p>
            <a:pPr fontAlgn="base"/>
            <a:endParaRPr lang="es-ES" dirty="0"/>
          </a:p>
          <a:p>
            <a:pPr fontAlgn="base"/>
            <a:endParaRPr lang="es-ES" u="sng" dirty="0">
              <a:solidFill>
                <a:schemeClr val="accent1">
                  <a:lumMod val="75000"/>
                </a:schemeClr>
              </a:solidFill>
            </a:endParaRPr>
          </a:p>
          <a:p>
            <a:pPr fontAlgn="base"/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  <a:p>
            <a:pPr fontAlgn="base"/>
            <a:endParaRPr lang="es-ES" dirty="0">
              <a:solidFill>
                <a:schemeClr val="accent1">
                  <a:lumMod val="75000"/>
                </a:schemeClr>
              </a:solidFill>
            </a:endParaRPr>
          </a:p>
          <a:p>
            <a:pPr fontAlgn="base"/>
            <a:endParaRPr lang="es-ES" dirty="0">
              <a:solidFill>
                <a:schemeClr val="accent1">
                  <a:lumMod val="75000"/>
                </a:schemeClr>
              </a:solidFill>
            </a:endParaRPr>
          </a:p>
          <a:p>
            <a:pPr fontAlgn="base"/>
            <a:endParaRPr lang="es-ES" dirty="0">
              <a:solidFill>
                <a:schemeClr val="accent1">
                  <a:lumMod val="75000"/>
                </a:schemeClr>
              </a:solidFill>
            </a:endParaRPr>
          </a:p>
          <a:p>
            <a:pPr fontAlgn="base"/>
            <a:endParaRPr lang="es-ES" dirty="0"/>
          </a:p>
        </p:txBody>
      </p:sp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4029565642"/>
              </p:ext>
            </p:extLst>
          </p:nvPr>
        </p:nvGraphicFramePr>
        <p:xfrm>
          <a:off x="5220072" y="2323475"/>
          <a:ext cx="3621682" cy="25002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</p:spTree>
    <p:extLst>
      <p:ext uri="{BB962C8B-B14F-4D97-AF65-F5344CB8AC3E}">
        <p14:creationId xmlns:p14="http://schemas.microsoft.com/office/powerpoint/2010/main" val="800347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b="1" dirty="0" smtClean="0">
                <a:solidFill>
                  <a:schemeClr val="bg1"/>
                </a:solidFill>
                <a:cs typeface="Calibri Light" panose="020F0302020204030204" pitchFamily="34" charset="0"/>
              </a:rPr>
              <a:t>JUSTIFICACIÓN</a:t>
            </a:r>
            <a:endParaRPr lang="es-ES" b="1" dirty="0">
              <a:solidFill>
                <a:schemeClr val="bg1"/>
              </a:solidFill>
              <a:cs typeface="Calibri Light" panose="020F0302020204030204" pitchFamily="34" charset="0"/>
            </a:endParaRPr>
          </a:p>
        </p:txBody>
      </p:sp>
      <p:sp>
        <p:nvSpPr>
          <p:cNvPr id="16" name="1 Título"/>
          <p:cNvSpPr txBox="1">
            <a:spLocks/>
          </p:cNvSpPr>
          <p:nvPr/>
        </p:nvSpPr>
        <p:spPr>
          <a:xfrm>
            <a:off x="457200" y="-24340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1" dirty="0" smtClean="0">
                <a:solidFill>
                  <a:schemeClr val="bg1"/>
                </a:solidFill>
                <a:cs typeface="Calibri Light" panose="020F0302020204030204" pitchFamily="34" charset="0"/>
              </a:rPr>
              <a:t>¿ ELEMENTOS A TRABAJAR? </a:t>
            </a:r>
            <a:endParaRPr lang="es-ES" sz="2400" b="1" dirty="0">
              <a:solidFill>
                <a:schemeClr val="bg1"/>
              </a:solidFill>
              <a:cs typeface="Calibri Light" panose="020F0302020204030204" pitchFamily="34" charset="0"/>
            </a:endParaRPr>
          </a:p>
        </p:txBody>
      </p:sp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1106476915"/>
              </p:ext>
            </p:extLst>
          </p:nvPr>
        </p:nvGraphicFramePr>
        <p:xfrm>
          <a:off x="457200" y="1024496"/>
          <a:ext cx="7992888" cy="4970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234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726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970775" y="1300199"/>
            <a:ext cx="6642738" cy="1051917"/>
          </a:xfrm>
        </p:spPr>
        <p:txBody>
          <a:bodyPr>
            <a:normAutofit/>
          </a:bodyPr>
          <a:lstStyle/>
          <a:p>
            <a:pPr algn="l"/>
            <a:endParaRPr lang="es-ES" sz="1275" dirty="0">
              <a:latin typeface="+mj-lt"/>
              <a:hlinkClick r:id="rId2"/>
            </a:endParaRPr>
          </a:p>
          <a:p>
            <a:pPr marL="214313" indent="-214313" algn="l">
              <a:buFontTx/>
              <a:buChar char="-"/>
            </a:pPr>
            <a:r>
              <a:rPr lang="es-ES" sz="1275" dirty="0">
                <a:latin typeface="+mj-lt"/>
              </a:rPr>
              <a:t>Hay </a:t>
            </a:r>
            <a:r>
              <a:rPr lang="es-ES" sz="1275" dirty="0" smtClean="0">
                <a:latin typeface="+mj-lt"/>
              </a:rPr>
              <a:t>muchísimas </a:t>
            </a:r>
            <a:r>
              <a:rPr lang="es-ES" sz="1400" dirty="0" smtClean="0">
                <a:hlinkClick r:id="rId3"/>
              </a:rPr>
              <a:t>Webs</a:t>
            </a:r>
            <a:r>
              <a:rPr lang="es-ES" sz="1275" dirty="0" smtClean="0">
                <a:latin typeface="+mj-lt"/>
              </a:rPr>
              <a:t> </a:t>
            </a:r>
            <a:r>
              <a:rPr lang="es-ES" sz="1275" dirty="0">
                <a:latin typeface="+mj-lt"/>
              </a:rPr>
              <a:t>donde encontrar cursos gratuitos , incluso de reconocidas Universidades de todo el mundo, os proponemos unas cuantas para que podáis continuar mejorando vuestras competencias durante estos días</a:t>
            </a:r>
          </a:p>
          <a:p>
            <a:pPr algn="l"/>
            <a:endParaRPr lang="es-ES" sz="1275" dirty="0">
              <a:latin typeface="+mj-lt"/>
            </a:endParaRPr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16" name="1 Título"/>
          <p:cNvSpPr txBox="1">
            <a:spLocks/>
          </p:cNvSpPr>
          <p:nvPr/>
        </p:nvSpPr>
        <p:spPr>
          <a:xfrm>
            <a:off x="1485900" y="674694"/>
            <a:ext cx="6172200" cy="85725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 b="1" u="sng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FORMACIÓN ONLINE GRATUITA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653594" y="2752725"/>
            <a:ext cx="1819275" cy="320857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ü"/>
            </a:pPr>
            <a:r>
              <a:rPr lang="es-ES" sz="1350" dirty="0" err="1">
                <a:hlinkClick r:id="rId4"/>
              </a:rPr>
              <a:t>Udemy</a:t>
            </a:r>
            <a:endParaRPr lang="es-ES" sz="1350" dirty="0"/>
          </a:p>
          <a:p>
            <a:pPr marL="214313" indent="-214313">
              <a:buFont typeface="Wingdings" panose="05000000000000000000" pitchFamily="2" charset="2"/>
              <a:buChar char="ü"/>
            </a:pPr>
            <a:endParaRPr lang="es-ES" sz="1350" dirty="0"/>
          </a:p>
          <a:p>
            <a:pPr marL="214313" indent="-214313">
              <a:buFont typeface="Wingdings" panose="05000000000000000000" pitchFamily="2" charset="2"/>
              <a:buChar char="ü"/>
            </a:pPr>
            <a:r>
              <a:rPr lang="es-ES" sz="1350" dirty="0" err="1">
                <a:hlinkClick r:id="rId5"/>
              </a:rPr>
              <a:t>Domestika</a:t>
            </a:r>
            <a:endParaRPr lang="es-ES" sz="1350" dirty="0"/>
          </a:p>
          <a:p>
            <a:pPr marL="214313" indent="-214313">
              <a:buFont typeface="Wingdings" panose="05000000000000000000" pitchFamily="2" charset="2"/>
              <a:buChar char="ü"/>
            </a:pPr>
            <a:endParaRPr lang="es-ES" sz="1350" dirty="0"/>
          </a:p>
          <a:p>
            <a:pPr marL="214313" indent="-214313">
              <a:buFont typeface="Wingdings" panose="05000000000000000000" pitchFamily="2" charset="2"/>
              <a:buChar char="ü"/>
            </a:pPr>
            <a:r>
              <a:rPr lang="es-ES" sz="1350" dirty="0">
                <a:hlinkClick r:id="rId6"/>
              </a:rPr>
              <a:t>Google </a:t>
            </a:r>
            <a:r>
              <a:rPr lang="es-ES" sz="1350" dirty="0" err="1">
                <a:hlinkClick r:id="rId6"/>
              </a:rPr>
              <a:t>Activate</a:t>
            </a:r>
            <a:endParaRPr lang="es-ES" sz="1350" dirty="0"/>
          </a:p>
          <a:p>
            <a:pPr marL="214313" indent="-214313">
              <a:buFont typeface="Wingdings" panose="05000000000000000000" pitchFamily="2" charset="2"/>
              <a:buChar char="ü"/>
            </a:pPr>
            <a:endParaRPr lang="es-ES" sz="1350" dirty="0"/>
          </a:p>
          <a:p>
            <a:pPr marL="214313" indent="-214313">
              <a:buFont typeface="Wingdings" panose="05000000000000000000" pitchFamily="2" charset="2"/>
              <a:buChar char="ü"/>
            </a:pPr>
            <a:r>
              <a:rPr lang="es-ES" sz="1350" dirty="0" err="1">
                <a:hlinkClick r:id="rId7"/>
              </a:rPr>
              <a:t>Linkedin</a:t>
            </a:r>
            <a:endParaRPr lang="es-ES" sz="1350" dirty="0"/>
          </a:p>
          <a:p>
            <a:pPr marL="214313" indent="-214313">
              <a:buFont typeface="Wingdings" panose="05000000000000000000" pitchFamily="2" charset="2"/>
              <a:buChar char="ü"/>
            </a:pPr>
            <a:endParaRPr lang="es-ES" sz="1350" dirty="0"/>
          </a:p>
          <a:p>
            <a:pPr marL="214313" indent="-214313">
              <a:buFont typeface="Wingdings" panose="05000000000000000000" pitchFamily="2" charset="2"/>
              <a:buChar char="ü"/>
            </a:pPr>
            <a:r>
              <a:rPr lang="es-ES" sz="1350" dirty="0" err="1" smtClean="0">
                <a:hlinkClick r:id="rId8"/>
              </a:rPr>
              <a:t>Platzi</a:t>
            </a:r>
            <a:endParaRPr lang="es-ES" sz="1350" dirty="0" smtClean="0"/>
          </a:p>
          <a:p>
            <a:pPr marL="214313" indent="-214313">
              <a:buFont typeface="Wingdings" panose="05000000000000000000" pitchFamily="2" charset="2"/>
              <a:buChar char="ü"/>
            </a:pPr>
            <a:endParaRPr lang="es-ES" sz="1350" dirty="0"/>
          </a:p>
          <a:p>
            <a:pPr marL="214313" indent="-214313">
              <a:buFont typeface="Wingdings" panose="05000000000000000000" pitchFamily="2" charset="2"/>
              <a:buChar char="ü"/>
            </a:pPr>
            <a:endParaRPr lang="es-ES" sz="1350" dirty="0" smtClean="0"/>
          </a:p>
          <a:p>
            <a:pPr marL="214313" indent="-214313">
              <a:buFont typeface="Wingdings" panose="05000000000000000000" pitchFamily="2" charset="2"/>
              <a:buChar char="ü"/>
            </a:pPr>
            <a:endParaRPr lang="es-ES" sz="1350" dirty="0" smtClean="0"/>
          </a:p>
          <a:p>
            <a:pPr marL="214313" indent="-214313">
              <a:buFont typeface="Wingdings" panose="05000000000000000000" pitchFamily="2" charset="2"/>
              <a:buChar char="ü"/>
            </a:pPr>
            <a:endParaRPr lang="es-ES" sz="1350" dirty="0"/>
          </a:p>
          <a:p>
            <a:pPr marL="214313" indent="-214313">
              <a:buFont typeface="Wingdings" panose="05000000000000000000" pitchFamily="2" charset="2"/>
              <a:buChar char="ü"/>
            </a:pPr>
            <a:endParaRPr lang="es-ES" sz="1350" dirty="0"/>
          </a:p>
          <a:p>
            <a:pPr marL="214313" indent="-214313">
              <a:buFont typeface="Wingdings" panose="05000000000000000000" pitchFamily="2" charset="2"/>
              <a:buChar char="ü"/>
            </a:pPr>
            <a:endParaRPr lang="es-ES" sz="1350" dirty="0"/>
          </a:p>
        </p:txBody>
      </p:sp>
      <p:sp>
        <p:nvSpPr>
          <p:cNvPr id="6" name="CuadroTexto 5"/>
          <p:cNvSpPr txBox="1"/>
          <p:nvPr/>
        </p:nvSpPr>
        <p:spPr>
          <a:xfrm>
            <a:off x="2256113" y="2752724"/>
            <a:ext cx="1819275" cy="237757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ü"/>
            </a:pPr>
            <a:r>
              <a:rPr lang="es-ES" sz="1350" dirty="0" err="1">
                <a:hlinkClick r:id="rId9"/>
              </a:rPr>
              <a:t>Future</a:t>
            </a:r>
            <a:r>
              <a:rPr lang="es-ES" sz="1350" dirty="0">
                <a:hlinkClick r:id="rId9"/>
              </a:rPr>
              <a:t> Learn</a:t>
            </a:r>
            <a:endParaRPr lang="es-ES" sz="1350" dirty="0"/>
          </a:p>
          <a:p>
            <a:pPr marL="214313" indent="-214313">
              <a:buFont typeface="Wingdings" panose="05000000000000000000" pitchFamily="2" charset="2"/>
              <a:buChar char="ü"/>
            </a:pPr>
            <a:endParaRPr lang="es-ES" sz="1350" dirty="0"/>
          </a:p>
          <a:p>
            <a:pPr marL="214313" indent="-214313">
              <a:buFont typeface="Wingdings" panose="05000000000000000000" pitchFamily="2" charset="2"/>
              <a:buChar char="ü"/>
            </a:pPr>
            <a:r>
              <a:rPr lang="es-ES" sz="1350" dirty="0">
                <a:hlinkClick r:id="rId10"/>
              </a:rPr>
              <a:t>FREECODECAMP</a:t>
            </a:r>
            <a:endParaRPr lang="es-ES" sz="1350" dirty="0"/>
          </a:p>
          <a:p>
            <a:pPr marL="214313" indent="-214313">
              <a:buFont typeface="Wingdings" panose="05000000000000000000" pitchFamily="2" charset="2"/>
              <a:buChar char="ü"/>
            </a:pPr>
            <a:endParaRPr lang="es-ES" sz="1350" dirty="0"/>
          </a:p>
          <a:p>
            <a:pPr marL="214313" indent="-214313">
              <a:buFont typeface="Wingdings" panose="05000000000000000000" pitchFamily="2" charset="2"/>
              <a:buChar char="ü"/>
            </a:pPr>
            <a:r>
              <a:rPr lang="es-ES" sz="1350" dirty="0">
                <a:hlinkClick r:id="rId3"/>
              </a:rPr>
              <a:t>Genbeta</a:t>
            </a:r>
            <a:r>
              <a:rPr lang="es-ES" sz="1350" dirty="0"/>
              <a:t>  </a:t>
            </a:r>
          </a:p>
          <a:p>
            <a:pPr marL="214313" indent="-214313">
              <a:buFont typeface="Wingdings" panose="05000000000000000000" pitchFamily="2" charset="2"/>
              <a:buChar char="ü"/>
            </a:pPr>
            <a:endParaRPr lang="es-ES" sz="1350" dirty="0"/>
          </a:p>
          <a:p>
            <a:pPr marL="214313" indent="-214313">
              <a:buFont typeface="Wingdings" panose="05000000000000000000" pitchFamily="2" charset="2"/>
              <a:buChar char="ü"/>
            </a:pPr>
            <a:r>
              <a:rPr lang="es-ES" sz="1350" dirty="0">
                <a:hlinkClick r:id="rId2"/>
              </a:rPr>
              <a:t>Adecco</a:t>
            </a:r>
            <a:endParaRPr lang="es-ES" sz="1350" dirty="0"/>
          </a:p>
          <a:p>
            <a:pPr marL="214313" indent="-214313">
              <a:buFont typeface="Wingdings" panose="05000000000000000000" pitchFamily="2" charset="2"/>
              <a:buChar char="ü"/>
            </a:pPr>
            <a:endParaRPr lang="es-ES" sz="1350" dirty="0"/>
          </a:p>
          <a:p>
            <a:pPr marL="214313" indent="-214313">
              <a:buFont typeface="Wingdings" panose="05000000000000000000" pitchFamily="2" charset="2"/>
              <a:buChar char="ü"/>
            </a:pPr>
            <a:r>
              <a:rPr lang="es-ES" sz="1350" dirty="0">
                <a:hlinkClick r:id="rId11"/>
              </a:rPr>
              <a:t>Barcelona Activa</a:t>
            </a:r>
            <a:endParaRPr lang="es-ES" sz="1350" dirty="0"/>
          </a:p>
          <a:p>
            <a:pPr marL="214313" indent="-214313">
              <a:buFont typeface="Wingdings" panose="05000000000000000000" pitchFamily="2" charset="2"/>
              <a:buChar char="ü"/>
            </a:pPr>
            <a:endParaRPr lang="es-ES" sz="1350" dirty="0"/>
          </a:p>
          <a:p>
            <a:pPr marL="214313" indent="-214313">
              <a:buFont typeface="Wingdings" panose="05000000000000000000" pitchFamily="2" charset="2"/>
              <a:buChar char="ü"/>
            </a:pPr>
            <a:endParaRPr lang="es-ES" sz="1350" dirty="0"/>
          </a:p>
        </p:txBody>
      </p:sp>
      <p:sp>
        <p:nvSpPr>
          <p:cNvPr id="7" name="CuadroTexto 6"/>
          <p:cNvSpPr txBox="1"/>
          <p:nvPr/>
        </p:nvSpPr>
        <p:spPr>
          <a:xfrm>
            <a:off x="6328174" y="2752725"/>
            <a:ext cx="1819275" cy="216982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ü"/>
            </a:pPr>
            <a:r>
              <a:rPr lang="es-ES" sz="1350" dirty="0">
                <a:hlinkClick r:id="rId12"/>
              </a:rPr>
              <a:t>W3schools</a:t>
            </a:r>
            <a:endParaRPr lang="es-ES" sz="1350" dirty="0"/>
          </a:p>
          <a:p>
            <a:pPr marL="214313" indent="-214313">
              <a:buFont typeface="Wingdings" panose="05000000000000000000" pitchFamily="2" charset="2"/>
              <a:buChar char="ü"/>
            </a:pPr>
            <a:endParaRPr lang="es-ES" sz="1350" dirty="0"/>
          </a:p>
          <a:p>
            <a:pPr marL="214313" indent="-214313">
              <a:buFont typeface="Wingdings" panose="05000000000000000000" pitchFamily="2" charset="2"/>
              <a:buChar char="ü"/>
            </a:pPr>
            <a:r>
              <a:rPr lang="es-ES" sz="1350" dirty="0">
                <a:hlinkClick r:id="rId13"/>
              </a:rPr>
              <a:t>Code </a:t>
            </a:r>
            <a:r>
              <a:rPr lang="es-ES" sz="1350" dirty="0" err="1">
                <a:hlinkClick r:id="rId13"/>
              </a:rPr>
              <a:t>Academy</a:t>
            </a:r>
            <a:endParaRPr lang="es-ES" sz="1350" dirty="0"/>
          </a:p>
          <a:p>
            <a:pPr marL="214313" indent="-214313">
              <a:buFont typeface="Wingdings" panose="05000000000000000000" pitchFamily="2" charset="2"/>
              <a:buChar char="ü"/>
            </a:pPr>
            <a:endParaRPr lang="es-ES" sz="1350" dirty="0"/>
          </a:p>
          <a:p>
            <a:pPr marL="214313" indent="-214313">
              <a:buFont typeface="Wingdings" panose="05000000000000000000" pitchFamily="2" charset="2"/>
              <a:buChar char="ü"/>
            </a:pPr>
            <a:r>
              <a:rPr lang="es-ES" sz="1350" dirty="0">
                <a:hlinkClick r:id="rId14"/>
              </a:rPr>
              <a:t>Educación 3.0</a:t>
            </a:r>
            <a:endParaRPr lang="es-ES" sz="1350" dirty="0"/>
          </a:p>
          <a:p>
            <a:pPr marL="214313" indent="-214313">
              <a:buFont typeface="Wingdings" panose="05000000000000000000" pitchFamily="2" charset="2"/>
              <a:buChar char="ü"/>
            </a:pPr>
            <a:endParaRPr lang="es-ES" sz="1350" dirty="0"/>
          </a:p>
          <a:p>
            <a:pPr marL="214313" indent="-214313">
              <a:buFont typeface="Wingdings" panose="05000000000000000000" pitchFamily="2" charset="2"/>
              <a:buChar char="ü"/>
            </a:pPr>
            <a:r>
              <a:rPr lang="es-ES" sz="1350" dirty="0">
                <a:hlinkClick r:id="rId15"/>
              </a:rPr>
              <a:t>Python desde 0</a:t>
            </a:r>
            <a:endParaRPr lang="es-ES" sz="1350" dirty="0"/>
          </a:p>
          <a:p>
            <a:pPr marL="214313" indent="-214313">
              <a:buFont typeface="Wingdings" panose="05000000000000000000" pitchFamily="2" charset="2"/>
              <a:buChar char="ü"/>
            </a:pPr>
            <a:endParaRPr lang="es-ES" sz="1350" dirty="0"/>
          </a:p>
          <a:p>
            <a:pPr marL="214313" indent="-214313">
              <a:buFont typeface="Wingdings" panose="05000000000000000000" pitchFamily="2" charset="2"/>
              <a:buChar char="ü"/>
            </a:pPr>
            <a:r>
              <a:rPr lang="es-ES" sz="1350" dirty="0">
                <a:hlinkClick r:id="rId16"/>
              </a:rPr>
              <a:t>Learn X in Y minutes</a:t>
            </a:r>
            <a:endParaRPr lang="es-ES" sz="1350" dirty="0"/>
          </a:p>
          <a:p>
            <a:pPr marL="214313" indent="-214313">
              <a:buFont typeface="Wingdings" panose="05000000000000000000" pitchFamily="2" charset="2"/>
              <a:buChar char="ü"/>
            </a:pPr>
            <a:endParaRPr lang="es-ES" sz="1350" dirty="0"/>
          </a:p>
        </p:txBody>
      </p:sp>
      <p:sp>
        <p:nvSpPr>
          <p:cNvPr id="8" name="CuadroTexto 7"/>
          <p:cNvSpPr txBox="1"/>
          <p:nvPr/>
        </p:nvSpPr>
        <p:spPr>
          <a:xfrm>
            <a:off x="4292144" y="2752724"/>
            <a:ext cx="1819275" cy="280076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ü"/>
            </a:pPr>
            <a:r>
              <a:rPr lang="es-ES" sz="1350" dirty="0">
                <a:hlinkClick r:id="rId17"/>
              </a:rPr>
              <a:t>Cibernàrium de </a:t>
            </a:r>
            <a:r>
              <a:rPr lang="es-ES" sz="1350" dirty="0" err="1">
                <a:hlinkClick r:id="rId17"/>
              </a:rPr>
              <a:t>BcnAciva</a:t>
            </a:r>
            <a:endParaRPr lang="es-ES" sz="1350" dirty="0"/>
          </a:p>
          <a:p>
            <a:pPr marL="214313" indent="-214313">
              <a:buFont typeface="Wingdings" panose="05000000000000000000" pitchFamily="2" charset="2"/>
              <a:buChar char="ü"/>
            </a:pPr>
            <a:endParaRPr lang="es-ES" sz="1350" dirty="0">
              <a:hlinkClick r:id="rId4"/>
            </a:endParaRPr>
          </a:p>
          <a:p>
            <a:pPr marL="214313" indent="-214313">
              <a:buFont typeface="Wingdings" panose="05000000000000000000" pitchFamily="2" charset="2"/>
              <a:buChar char="ü"/>
            </a:pPr>
            <a:r>
              <a:rPr lang="es-ES" sz="1350" dirty="0">
                <a:hlinkClick r:id="rId18"/>
              </a:rPr>
              <a:t>Khan </a:t>
            </a:r>
            <a:r>
              <a:rPr lang="es-ES" sz="1350" dirty="0" err="1">
                <a:hlinkClick r:id="rId18"/>
              </a:rPr>
              <a:t>Academy</a:t>
            </a:r>
            <a:endParaRPr lang="es-ES" sz="1350" dirty="0"/>
          </a:p>
          <a:p>
            <a:pPr marL="214313" indent="-214313">
              <a:buFont typeface="Wingdings" panose="05000000000000000000" pitchFamily="2" charset="2"/>
              <a:buChar char="ü"/>
            </a:pPr>
            <a:endParaRPr lang="es-ES" sz="1350" dirty="0"/>
          </a:p>
          <a:p>
            <a:pPr marL="214313" indent="-214313">
              <a:buFont typeface="Wingdings" panose="05000000000000000000" pitchFamily="2" charset="2"/>
              <a:buChar char="ü"/>
            </a:pPr>
            <a:r>
              <a:rPr lang="es-ES" sz="1350" dirty="0">
                <a:hlinkClick r:id="rId19"/>
              </a:rPr>
              <a:t>Edx</a:t>
            </a:r>
            <a:endParaRPr lang="es-ES" sz="1350" dirty="0"/>
          </a:p>
          <a:p>
            <a:pPr marL="214313" indent="-214313">
              <a:buFont typeface="Wingdings" panose="05000000000000000000" pitchFamily="2" charset="2"/>
              <a:buChar char="ü"/>
            </a:pPr>
            <a:endParaRPr lang="es-ES" sz="1350" dirty="0">
              <a:hlinkClick r:id="rId20"/>
            </a:endParaRPr>
          </a:p>
          <a:p>
            <a:pPr marL="214313" indent="-214313">
              <a:buFont typeface="Wingdings" panose="05000000000000000000" pitchFamily="2" charset="2"/>
              <a:buChar char="ü"/>
            </a:pPr>
            <a:r>
              <a:rPr lang="es-ES" sz="1350" dirty="0">
                <a:hlinkClick r:id="rId20"/>
              </a:rPr>
              <a:t>Microsoft </a:t>
            </a:r>
            <a:r>
              <a:rPr lang="es-ES" sz="1350" dirty="0" err="1" smtClean="0">
                <a:hlinkClick r:id="rId20"/>
              </a:rPr>
              <a:t>Learn</a:t>
            </a:r>
            <a:endParaRPr lang="es-ES" sz="1350" dirty="0" smtClean="0"/>
          </a:p>
          <a:p>
            <a:pPr marL="214313" indent="-214313">
              <a:buFont typeface="Wingdings" panose="05000000000000000000" pitchFamily="2" charset="2"/>
              <a:buChar char="ü"/>
            </a:pPr>
            <a:endParaRPr lang="es-ES" sz="1350" dirty="0"/>
          </a:p>
          <a:p>
            <a:pPr marL="214313" indent="-214313">
              <a:buFont typeface="Wingdings" panose="05000000000000000000" pitchFamily="2" charset="2"/>
              <a:buChar char="ü"/>
            </a:pPr>
            <a:r>
              <a:rPr lang="es-ES" sz="1200" dirty="0">
                <a:hlinkClick r:id="rId2"/>
              </a:rPr>
              <a:t>Adecco</a:t>
            </a:r>
            <a:r>
              <a:rPr lang="es-ES" sz="1200" dirty="0"/>
              <a:t>,</a:t>
            </a:r>
          </a:p>
          <a:p>
            <a:pPr marL="214313" indent="-214313">
              <a:buFont typeface="Wingdings" panose="05000000000000000000" pitchFamily="2" charset="2"/>
              <a:buChar char="ü"/>
            </a:pPr>
            <a:endParaRPr lang="es-ES" sz="1350" dirty="0"/>
          </a:p>
          <a:p>
            <a:pPr marL="214313" indent="-214313">
              <a:buFont typeface="Wingdings" panose="05000000000000000000" pitchFamily="2" charset="2"/>
              <a:buChar char="ü"/>
            </a:pPr>
            <a:endParaRPr lang="es-ES" sz="1350" dirty="0"/>
          </a:p>
          <a:p>
            <a:pPr marL="214313" indent="-214313">
              <a:buFont typeface="Wingdings" panose="05000000000000000000" pitchFamily="2" charset="2"/>
              <a:buChar char="ü"/>
            </a:pPr>
            <a:endParaRPr lang="es-ES" sz="1350" dirty="0"/>
          </a:p>
        </p:txBody>
      </p:sp>
      <p:sp>
        <p:nvSpPr>
          <p:cNvPr id="3" name="Rectángulo 2"/>
          <p:cNvSpPr/>
          <p:nvPr/>
        </p:nvSpPr>
        <p:spPr>
          <a:xfrm>
            <a:off x="251520" y="5091826"/>
            <a:ext cx="88924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b="1" u="sng" dirty="0">
                <a:latin typeface="+mj-lt"/>
              </a:rPr>
              <a:t>Extra</a:t>
            </a:r>
          </a:p>
          <a:p>
            <a:pPr algn="ctr"/>
            <a:r>
              <a:rPr lang="es-ES" dirty="0" err="1">
                <a:latin typeface="+mj-lt"/>
                <a:hlinkClick r:id="rId21"/>
              </a:rPr>
              <a:t>FreeCodeCamp</a:t>
            </a:r>
            <a:r>
              <a:rPr lang="es-ES" dirty="0">
                <a:latin typeface="+mj-lt"/>
                <a:hlinkClick r:id="rId21"/>
              </a:rPr>
              <a:t>: encontrar empleo realizando </a:t>
            </a:r>
            <a:r>
              <a:rPr lang="es-ES" dirty="0" err="1">
                <a:latin typeface="+mj-lt"/>
                <a:hlinkClick r:id="rId21"/>
              </a:rPr>
              <a:t>Bootcamp</a:t>
            </a:r>
            <a:r>
              <a:rPr lang="es-ES" dirty="0">
                <a:latin typeface="+mj-lt"/>
                <a:hlinkClick r:id="rId21"/>
              </a:rPr>
              <a:t> </a:t>
            </a:r>
            <a:endParaRPr lang="es-ES" dirty="0">
              <a:latin typeface="+mj-lt"/>
            </a:endParaRPr>
          </a:p>
          <a:p>
            <a:pPr algn="ctr"/>
            <a:r>
              <a:rPr lang="es-ES" dirty="0">
                <a:latin typeface="+mj-lt"/>
                <a:hlinkClick r:id="rId22"/>
              </a:rPr>
              <a:t>Caso de éxito</a:t>
            </a:r>
            <a:endParaRPr lang="es-ES" dirty="0">
              <a:latin typeface="+mj-lt"/>
            </a:endParaRPr>
          </a:p>
        </p:txBody>
      </p:sp>
      <p:sp>
        <p:nvSpPr>
          <p:cNvPr id="10" name="1 Título"/>
          <p:cNvSpPr txBox="1">
            <a:spLocks/>
          </p:cNvSpPr>
          <p:nvPr/>
        </p:nvSpPr>
        <p:spPr>
          <a:xfrm>
            <a:off x="457200" y="-24340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1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FORMACIÓN NO REGLADA</a:t>
            </a:r>
            <a:endParaRPr lang="es-ES" sz="2400" b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9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b="1" dirty="0" smtClean="0">
                <a:solidFill>
                  <a:schemeClr val="bg1"/>
                </a:solidFill>
                <a:cs typeface="Calibri Light" panose="020F0302020204030204" pitchFamily="34" charset="0"/>
              </a:rPr>
              <a:t>JUSTIFICACIÓN</a:t>
            </a:r>
            <a:endParaRPr lang="es-ES" b="1" dirty="0">
              <a:solidFill>
                <a:schemeClr val="bg1"/>
              </a:solidFill>
              <a:cs typeface="Calibri Light" panose="020F0302020204030204" pitchFamily="34" charset="0"/>
            </a:endParaRPr>
          </a:p>
        </p:txBody>
      </p:sp>
      <p:sp>
        <p:nvSpPr>
          <p:cNvPr id="16" name="1 Título"/>
          <p:cNvSpPr txBox="1">
            <a:spLocks/>
          </p:cNvSpPr>
          <p:nvPr/>
        </p:nvSpPr>
        <p:spPr>
          <a:xfrm>
            <a:off x="457200" y="-24340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1" dirty="0" smtClean="0">
                <a:solidFill>
                  <a:schemeClr val="bg1"/>
                </a:solidFill>
                <a:cs typeface="Calibri Light" panose="020F0302020204030204" pitchFamily="34" charset="0"/>
              </a:rPr>
              <a:t>¡ACABAMOS!</a:t>
            </a:r>
            <a:endParaRPr lang="es-ES" sz="2400" b="1" dirty="0">
              <a:solidFill>
                <a:schemeClr val="bg1"/>
              </a:solidFill>
              <a:cs typeface="Calibri Light" panose="020F0302020204030204" pitchFamily="34" charset="0"/>
            </a:endParaRPr>
          </a:p>
        </p:txBody>
      </p:sp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1465004827"/>
              </p:ext>
            </p:extLst>
          </p:nvPr>
        </p:nvGraphicFramePr>
        <p:xfrm>
          <a:off x="457200" y="1024496"/>
          <a:ext cx="7992888" cy="4970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3926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143508" y="1052736"/>
            <a:ext cx="9000492" cy="5409728"/>
          </a:xfrm>
        </p:spPr>
        <p:txBody>
          <a:bodyPr numCol="2">
            <a:normAutofit fontScale="77500" lnSpcReduction="20000"/>
          </a:bodyPr>
          <a:lstStyle/>
          <a:p>
            <a:pPr lvl="0"/>
            <a:endParaRPr lang="es-ES" sz="2900" dirty="0" smtClean="0">
              <a:latin typeface="+mj-lt"/>
              <a:hlinkClick r:id="rId3"/>
            </a:endParaRPr>
          </a:p>
          <a:p>
            <a:r>
              <a:rPr lang="es-ES" sz="3200" dirty="0">
                <a:latin typeface="+mj-lt"/>
              </a:rPr>
              <a:t>Eventos, </a:t>
            </a:r>
            <a:r>
              <a:rPr lang="es-ES" sz="3200" dirty="0" err="1">
                <a:latin typeface="+mj-lt"/>
                <a:hlinkClick r:id="rId4"/>
              </a:rPr>
              <a:t>Speeddating</a:t>
            </a:r>
            <a:r>
              <a:rPr lang="es-ES" sz="3200" dirty="0">
                <a:latin typeface="+mj-lt"/>
              </a:rPr>
              <a:t>, </a:t>
            </a:r>
            <a:r>
              <a:rPr lang="es-ES" sz="3200" dirty="0" err="1">
                <a:latin typeface="+mj-lt"/>
              </a:rPr>
              <a:t>Hiring</a:t>
            </a:r>
            <a:r>
              <a:rPr lang="es-ES" sz="3200" dirty="0">
                <a:latin typeface="+mj-lt"/>
              </a:rPr>
              <a:t> </a:t>
            </a:r>
            <a:r>
              <a:rPr lang="es-ES" sz="3200" dirty="0" err="1">
                <a:latin typeface="+mj-lt"/>
              </a:rPr>
              <a:t>day</a:t>
            </a:r>
            <a:r>
              <a:rPr lang="es-ES" sz="3200" dirty="0">
                <a:latin typeface="+mj-lt"/>
              </a:rPr>
              <a:t>, </a:t>
            </a:r>
            <a:r>
              <a:rPr lang="es-ES" sz="3200" dirty="0" err="1" smtClean="0">
                <a:latin typeface="+mj-lt"/>
                <a:hlinkClick r:id="rId5"/>
              </a:rPr>
              <a:t>Autocupación</a:t>
            </a:r>
            <a:r>
              <a:rPr lang="es-ES" sz="3200" dirty="0" smtClean="0">
                <a:latin typeface="+mj-lt"/>
              </a:rPr>
              <a:t>, </a:t>
            </a:r>
            <a:r>
              <a:rPr lang="es-ES" sz="3200" dirty="0" err="1" smtClean="0">
                <a:latin typeface="+mj-lt"/>
                <a:hlinkClick r:id="rId6"/>
              </a:rPr>
              <a:t>Emprendedoria</a:t>
            </a:r>
            <a:r>
              <a:rPr lang="es-ES" sz="3200" dirty="0" smtClean="0">
                <a:latin typeface="+mj-lt"/>
              </a:rPr>
              <a:t>, </a:t>
            </a:r>
            <a:r>
              <a:rPr lang="es-ES" sz="3200" dirty="0">
                <a:latin typeface="+mj-lt"/>
              </a:rPr>
              <a:t>etc., y </a:t>
            </a:r>
            <a:r>
              <a:rPr lang="es-ES" sz="3200" dirty="0" smtClean="0">
                <a:latin typeface="+mj-lt"/>
              </a:rPr>
              <a:t>publicamos todo </a:t>
            </a:r>
            <a:r>
              <a:rPr lang="es-ES" sz="3200" dirty="0">
                <a:latin typeface="+mj-lt"/>
              </a:rPr>
              <a:t>en </a:t>
            </a:r>
            <a:r>
              <a:rPr lang="es-ES" sz="3200" dirty="0">
                <a:latin typeface="+mj-lt"/>
                <a:hlinkClick r:id="rId7"/>
              </a:rPr>
              <a:t>Linkedin</a:t>
            </a:r>
            <a:r>
              <a:rPr lang="es-ES" sz="3200" dirty="0">
                <a:latin typeface="+mj-lt"/>
              </a:rPr>
              <a:t> aquello </a:t>
            </a:r>
            <a:r>
              <a:rPr lang="es-ES" sz="3200" dirty="0">
                <a:latin typeface="+mj-lt"/>
                <a:hlinkClick r:id="rId8"/>
              </a:rPr>
              <a:t>relevante</a:t>
            </a:r>
            <a:r>
              <a:rPr lang="es-ES" sz="3200" dirty="0">
                <a:latin typeface="+mj-lt"/>
              </a:rPr>
              <a:t> o que muestre tu </a:t>
            </a:r>
            <a:r>
              <a:rPr lang="es-ES" sz="3200" dirty="0">
                <a:latin typeface="+mj-lt"/>
                <a:hlinkClick r:id="rId9"/>
              </a:rPr>
              <a:t>trabajo</a:t>
            </a:r>
            <a:r>
              <a:rPr lang="es-ES" sz="3200" dirty="0" smtClean="0">
                <a:latin typeface="+mj-lt"/>
              </a:rPr>
              <a:t>.</a:t>
            </a:r>
            <a:endParaRPr lang="es-ES" sz="3200" dirty="0">
              <a:latin typeface="+mj-lt"/>
            </a:endParaRPr>
          </a:p>
          <a:p>
            <a:pPr lvl="0"/>
            <a:endParaRPr lang="es-ES" sz="2900" dirty="0">
              <a:latin typeface="+mj-lt"/>
              <a:hlinkClick r:id="rId3"/>
            </a:endParaRPr>
          </a:p>
          <a:p>
            <a:pPr lvl="0"/>
            <a:r>
              <a:rPr lang="es-ES" sz="2800" dirty="0">
                <a:latin typeface="+mj-lt"/>
                <a:hlinkClick r:id="rId6"/>
              </a:rPr>
              <a:t>Barcelona Activa</a:t>
            </a:r>
            <a:endParaRPr lang="es-ES" sz="2900" dirty="0" smtClean="0">
              <a:latin typeface="+mj-lt"/>
              <a:hlinkClick r:id="rId3"/>
            </a:endParaRPr>
          </a:p>
          <a:p>
            <a:pPr lvl="0"/>
            <a:r>
              <a:rPr lang="es-ES" sz="2900" dirty="0" err="1" smtClean="0">
                <a:latin typeface="+mj-lt"/>
                <a:hlinkClick r:id="rId3"/>
              </a:rPr>
              <a:t>BarcelonaJS</a:t>
            </a:r>
            <a:endParaRPr lang="es-ES" sz="2900" dirty="0">
              <a:latin typeface="+mj-lt"/>
            </a:endParaRPr>
          </a:p>
          <a:p>
            <a:pPr lvl="0"/>
            <a:r>
              <a:rPr lang="es-ES" sz="2900" dirty="0" err="1">
                <a:latin typeface="+mj-lt"/>
                <a:hlinkClick r:id="rId10"/>
              </a:rPr>
              <a:t>Devcentralised-Developing-DApps</a:t>
            </a:r>
            <a:endParaRPr lang="es-ES" sz="2900" dirty="0">
              <a:latin typeface="+mj-lt"/>
            </a:endParaRPr>
          </a:p>
          <a:p>
            <a:pPr lvl="0"/>
            <a:r>
              <a:rPr lang="es-ES" sz="2900" dirty="0">
                <a:latin typeface="+mj-lt"/>
                <a:hlinkClick r:id="rId11"/>
              </a:rPr>
              <a:t>Android-</a:t>
            </a:r>
            <a:r>
              <a:rPr lang="es-ES" sz="2900" dirty="0" err="1">
                <a:latin typeface="+mj-lt"/>
                <a:hlinkClick r:id="rId11"/>
              </a:rPr>
              <a:t>Developer</a:t>
            </a:r>
            <a:r>
              <a:rPr lang="es-ES" sz="2900" dirty="0">
                <a:latin typeface="+mj-lt"/>
                <a:hlinkClick r:id="rId11"/>
              </a:rPr>
              <a:t>-Group</a:t>
            </a:r>
            <a:endParaRPr lang="es-ES" sz="2900" dirty="0">
              <a:latin typeface="+mj-lt"/>
            </a:endParaRPr>
          </a:p>
          <a:p>
            <a:pPr lvl="0"/>
            <a:r>
              <a:rPr lang="es-ES" sz="2900" dirty="0" err="1">
                <a:latin typeface="+mj-lt"/>
                <a:hlinkClick r:id="rId12"/>
              </a:rPr>
              <a:t>VueJS</a:t>
            </a:r>
            <a:r>
              <a:rPr lang="es-ES" sz="2900" dirty="0">
                <a:latin typeface="+mj-lt"/>
                <a:hlinkClick r:id="rId12"/>
              </a:rPr>
              <a:t>-BCN</a:t>
            </a:r>
            <a:endParaRPr lang="es-ES" sz="2900" dirty="0">
              <a:latin typeface="+mj-lt"/>
            </a:endParaRPr>
          </a:p>
          <a:p>
            <a:pPr lvl="0"/>
            <a:r>
              <a:rPr lang="es-ES" sz="2900" dirty="0" err="1">
                <a:latin typeface="+mj-lt"/>
                <a:hlinkClick r:id="rId13"/>
              </a:rPr>
              <a:t>Women</a:t>
            </a:r>
            <a:r>
              <a:rPr lang="es-ES" sz="2900" dirty="0">
                <a:latin typeface="+mj-lt"/>
                <a:hlinkClick r:id="rId13"/>
              </a:rPr>
              <a:t>-</a:t>
            </a:r>
            <a:r>
              <a:rPr lang="es-ES" sz="2900" dirty="0" err="1">
                <a:latin typeface="+mj-lt"/>
                <a:hlinkClick r:id="rId13"/>
              </a:rPr>
              <a:t>Who</a:t>
            </a:r>
            <a:r>
              <a:rPr lang="es-ES" sz="2900" dirty="0">
                <a:latin typeface="+mj-lt"/>
                <a:hlinkClick r:id="rId13"/>
              </a:rPr>
              <a:t>-</a:t>
            </a:r>
            <a:r>
              <a:rPr lang="es-ES" sz="2900" dirty="0" err="1">
                <a:latin typeface="+mj-lt"/>
                <a:hlinkClick r:id="rId13"/>
              </a:rPr>
              <a:t>Code</a:t>
            </a:r>
            <a:r>
              <a:rPr lang="es-ES" sz="2900" dirty="0">
                <a:latin typeface="+mj-lt"/>
                <a:hlinkClick r:id="rId13"/>
              </a:rPr>
              <a:t>-Barcelona</a:t>
            </a:r>
            <a:endParaRPr lang="es-ES" sz="2900" dirty="0">
              <a:latin typeface="+mj-lt"/>
            </a:endParaRPr>
          </a:p>
          <a:p>
            <a:pPr lvl="0"/>
            <a:r>
              <a:rPr lang="es-ES" sz="2900" dirty="0" err="1">
                <a:latin typeface="+mj-lt"/>
                <a:hlinkClick r:id="rId14"/>
              </a:rPr>
              <a:t>JS-coders</a:t>
            </a:r>
            <a:endParaRPr lang="es-ES" sz="2900" dirty="0">
              <a:latin typeface="+mj-lt"/>
            </a:endParaRPr>
          </a:p>
          <a:p>
            <a:pPr lvl="0"/>
            <a:r>
              <a:rPr lang="es-ES" sz="2900" dirty="0" err="1">
                <a:latin typeface="+mj-lt"/>
                <a:hlinkClick r:id="rId15"/>
              </a:rPr>
              <a:t>BarcelonaTesters</a:t>
            </a:r>
            <a:endParaRPr lang="es-ES" sz="2900" dirty="0">
              <a:latin typeface="+mj-lt"/>
            </a:endParaRPr>
          </a:p>
          <a:p>
            <a:pPr lvl="0"/>
            <a:endParaRPr lang="es-ES" sz="2900" dirty="0" smtClean="0">
              <a:latin typeface="+mj-lt"/>
              <a:hlinkClick r:id="rId16"/>
            </a:endParaRPr>
          </a:p>
          <a:p>
            <a:pPr lvl="0"/>
            <a:endParaRPr lang="es-ES" sz="2900" dirty="0">
              <a:latin typeface="+mj-lt"/>
              <a:hlinkClick r:id="rId16"/>
            </a:endParaRPr>
          </a:p>
          <a:p>
            <a:pPr lvl="0"/>
            <a:r>
              <a:rPr lang="es-ES" sz="2900" dirty="0" smtClean="0">
                <a:latin typeface="+mj-lt"/>
                <a:hlinkClick r:id="rId16"/>
              </a:rPr>
              <a:t>Barcelona-</a:t>
            </a:r>
            <a:r>
              <a:rPr lang="es-ES" sz="2900" dirty="0" err="1" smtClean="0">
                <a:latin typeface="+mj-lt"/>
                <a:hlinkClick r:id="rId16"/>
              </a:rPr>
              <a:t>Scrum</a:t>
            </a:r>
            <a:endParaRPr lang="es-ES" sz="2900" dirty="0">
              <a:latin typeface="+mj-lt"/>
            </a:endParaRPr>
          </a:p>
          <a:p>
            <a:pPr lvl="0"/>
            <a:r>
              <a:rPr lang="es-ES" sz="2900" dirty="0" err="1">
                <a:latin typeface="+mj-lt"/>
                <a:hlinkClick r:id="rId17"/>
              </a:rPr>
              <a:t>AdaBcnJS</a:t>
            </a:r>
            <a:endParaRPr lang="es-ES" sz="2900" dirty="0">
              <a:latin typeface="+mj-lt"/>
            </a:endParaRPr>
          </a:p>
          <a:p>
            <a:pPr lvl="0"/>
            <a:r>
              <a:rPr lang="es-ES" sz="2900" dirty="0" err="1">
                <a:latin typeface="+mj-lt"/>
                <a:hlinkClick r:id="rId18"/>
              </a:rPr>
              <a:t>NodeJS</a:t>
            </a:r>
            <a:endParaRPr lang="es-ES" sz="2900" dirty="0">
              <a:latin typeface="+mj-lt"/>
            </a:endParaRPr>
          </a:p>
          <a:p>
            <a:pPr lvl="0"/>
            <a:r>
              <a:rPr lang="es-ES" sz="2900" dirty="0">
                <a:latin typeface="+mj-lt"/>
                <a:hlinkClick r:id="rId19"/>
              </a:rPr>
              <a:t>C-</a:t>
            </a:r>
            <a:r>
              <a:rPr lang="es-ES" sz="2900" dirty="0" err="1">
                <a:latin typeface="+mj-lt"/>
                <a:hlinkClick r:id="rId19"/>
              </a:rPr>
              <a:t>Programmer</a:t>
            </a:r>
            <a:endParaRPr lang="es-ES" sz="2900" dirty="0">
              <a:latin typeface="+mj-lt"/>
            </a:endParaRPr>
          </a:p>
          <a:p>
            <a:pPr lvl="0"/>
            <a:r>
              <a:rPr lang="es-ES" sz="2900" dirty="0">
                <a:latin typeface="+mj-lt"/>
                <a:hlinkClick r:id="rId20"/>
              </a:rPr>
              <a:t>Barcelona-</a:t>
            </a:r>
            <a:r>
              <a:rPr lang="es-ES" sz="2900" dirty="0" err="1">
                <a:latin typeface="+mj-lt"/>
                <a:hlinkClick r:id="rId20"/>
              </a:rPr>
              <a:t>QA</a:t>
            </a:r>
            <a:endParaRPr lang="es-ES" sz="2900" dirty="0">
              <a:latin typeface="+mj-lt"/>
            </a:endParaRPr>
          </a:p>
          <a:p>
            <a:pPr lvl="0"/>
            <a:r>
              <a:rPr lang="es-ES" sz="2900" dirty="0" err="1">
                <a:latin typeface="+mj-lt"/>
                <a:hlinkClick r:id="rId21"/>
              </a:rPr>
              <a:t>Frontend</a:t>
            </a:r>
            <a:r>
              <a:rPr lang="es-ES" sz="2900" dirty="0">
                <a:latin typeface="+mj-lt"/>
                <a:hlinkClick r:id="rId21"/>
              </a:rPr>
              <a:t> Barcelona</a:t>
            </a:r>
            <a:endParaRPr lang="es-ES" sz="2900" dirty="0">
              <a:latin typeface="+mj-lt"/>
            </a:endParaRPr>
          </a:p>
          <a:p>
            <a:pPr lvl="0"/>
            <a:r>
              <a:rPr lang="es-ES" sz="2900" dirty="0">
                <a:latin typeface="+mj-lt"/>
                <a:hlinkClick r:id="rId22"/>
              </a:rPr>
              <a:t>Barcelona Free Software</a:t>
            </a:r>
            <a:endParaRPr lang="es-ES" sz="2900" dirty="0">
              <a:latin typeface="+mj-lt"/>
            </a:endParaRPr>
          </a:p>
          <a:p>
            <a:pPr lvl="0"/>
            <a:r>
              <a:rPr lang="es-ES" sz="2900" dirty="0" err="1">
                <a:latin typeface="+mj-lt"/>
                <a:hlinkClick r:id="rId23"/>
              </a:rPr>
              <a:t>Women</a:t>
            </a:r>
            <a:r>
              <a:rPr lang="es-ES" sz="2900" dirty="0">
                <a:latin typeface="+mj-lt"/>
                <a:hlinkClick r:id="rId23"/>
              </a:rPr>
              <a:t> </a:t>
            </a:r>
            <a:r>
              <a:rPr lang="es-ES" sz="2900" dirty="0" err="1">
                <a:latin typeface="+mj-lt"/>
                <a:hlinkClick r:id="rId23"/>
              </a:rPr>
              <a:t>Techmakers</a:t>
            </a:r>
            <a:r>
              <a:rPr lang="es-ES" sz="2900" dirty="0">
                <a:latin typeface="+mj-lt"/>
                <a:hlinkClick r:id="rId23"/>
              </a:rPr>
              <a:t> Barcelona</a:t>
            </a:r>
            <a:endParaRPr lang="es-ES" sz="2900" dirty="0">
              <a:latin typeface="+mj-lt"/>
            </a:endParaRPr>
          </a:p>
          <a:p>
            <a:pPr lvl="0"/>
            <a:r>
              <a:rPr lang="es-ES" sz="2900" dirty="0">
                <a:latin typeface="+mj-lt"/>
                <a:hlinkClick r:id="rId24"/>
              </a:rPr>
              <a:t>Aprende a Programar y Encuentre </a:t>
            </a:r>
            <a:r>
              <a:rPr lang="es-ES" sz="2900" dirty="0" smtClean="0">
                <a:latin typeface="+mj-lt"/>
                <a:hlinkClick r:id="rId24"/>
              </a:rPr>
              <a:t>Trabajo</a:t>
            </a:r>
            <a:endParaRPr lang="es-ES" sz="2900" dirty="0" smtClean="0">
              <a:latin typeface="+mj-lt"/>
            </a:endParaRPr>
          </a:p>
          <a:p>
            <a:pPr lvl="0"/>
            <a:r>
              <a:rPr lang="es-ES" sz="2800" dirty="0" err="1" smtClean="0">
                <a:latin typeface="+mj-lt"/>
                <a:hlinkClick r:id="rId25"/>
              </a:rPr>
              <a:t>Eventbrite</a:t>
            </a:r>
            <a:endParaRPr lang="es-ES" sz="2800" dirty="0" smtClean="0">
              <a:latin typeface="+mj-lt"/>
            </a:endParaRPr>
          </a:p>
          <a:p>
            <a:pPr lvl="0"/>
            <a:r>
              <a:rPr lang="es-ES" sz="2800" dirty="0" err="1">
                <a:latin typeface="+mj-lt"/>
                <a:hlinkClick r:id="rId26"/>
              </a:rPr>
              <a:t>Espai</a:t>
            </a:r>
            <a:r>
              <a:rPr lang="es-ES" sz="2800" dirty="0">
                <a:latin typeface="+mj-lt"/>
                <a:hlinkClick r:id="rId26"/>
              </a:rPr>
              <a:t> </a:t>
            </a:r>
            <a:r>
              <a:rPr lang="es-ES" sz="2800" dirty="0" err="1">
                <a:latin typeface="+mj-lt"/>
                <a:hlinkClick r:id="rId26"/>
              </a:rPr>
              <a:t>Societat</a:t>
            </a:r>
            <a:r>
              <a:rPr lang="es-ES" sz="2800" dirty="0">
                <a:latin typeface="+mj-lt"/>
                <a:hlinkClick r:id="rId26"/>
              </a:rPr>
              <a:t> </a:t>
            </a:r>
            <a:r>
              <a:rPr lang="es-ES" sz="2800" dirty="0" err="1" smtClean="0">
                <a:latin typeface="+mj-lt"/>
                <a:hlinkClick r:id="rId26"/>
              </a:rPr>
              <a:t>Oberta</a:t>
            </a:r>
            <a:endParaRPr lang="es-ES" sz="2800" dirty="0" smtClean="0">
              <a:latin typeface="+mj-lt"/>
            </a:endParaRPr>
          </a:p>
          <a:p>
            <a:pPr lvl="0"/>
            <a:r>
              <a:rPr lang="es-ES" sz="2800" dirty="0">
                <a:latin typeface="+mj-lt"/>
                <a:hlinkClick r:id="rId27"/>
              </a:rPr>
              <a:t>Rubí </a:t>
            </a:r>
            <a:r>
              <a:rPr lang="es-ES" sz="2800" dirty="0" err="1">
                <a:latin typeface="+mj-lt"/>
                <a:hlinkClick r:id="rId27"/>
              </a:rPr>
              <a:t>Emprèn</a:t>
            </a:r>
            <a:endParaRPr lang="es-ES" sz="2900" dirty="0">
              <a:latin typeface="+mj-lt"/>
            </a:endParaRPr>
          </a:p>
          <a:p>
            <a:r>
              <a:rPr lang="es-ES" dirty="0">
                <a:latin typeface="+mj-lt"/>
              </a:rPr>
              <a:t> </a:t>
            </a:r>
          </a:p>
          <a:p>
            <a:pPr algn="l">
              <a:lnSpc>
                <a:spcPct val="120000"/>
              </a:lnSpc>
            </a:pPr>
            <a:endParaRPr lang="es-ES" dirty="0" smtClean="0"/>
          </a:p>
        </p:txBody>
      </p:sp>
      <p:sp>
        <p:nvSpPr>
          <p:cNvPr id="16" name="1 Título"/>
          <p:cNvSpPr txBox="1">
            <a:spLocks/>
          </p:cNvSpPr>
          <p:nvPr/>
        </p:nvSpPr>
        <p:spPr>
          <a:xfrm>
            <a:off x="457200" y="-24340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CONTEXTO CERCANO – </a:t>
            </a:r>
            <a:r>
              <a:rPr lang="es-ES" sz="24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MEET</a:t>
            </a:r>
            <a:r>
              <a:rPr lang="es-ES" sz="24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 UPS</a:t>
            </a:r>
            <a:endParaRPr lang="es-ES" sz="24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385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571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915816" y="-459432"/>
            <a:ext cx="7704667" cy="1314449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z="2400" b="1" dirty="0" smtClean="0">
                <a:solidFill>
                  <a:schemeClr val="bg1"/>
                </a:solidFill>
              </a:rPr>
              <a:t>ANTES DE LA ENTREVISTA</a:t>
            </a:r>
            <a:endParaRPr lang="es-ES" sz="2400" b="1" dirty="0">
              <a:solidFill>
                <a:schemeClr val="bg1"/>
              </a:solidFill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>
          <a:xfrm>
            <a:off x="1927850" y="2079881"/>
            <a:ext cx="5485977" cy="4159659"/>
          </a:xfrm>
        </p:spPr>
        <p:txBody>
          <a:bodyPr>
            <a:normAutofit fontScale="92500" lnSpcReduction="10000"/>
          </a:bodyPr>
          <a:lstStyle/>
          <a:p>
            <a:pPr algn="ctr"/>
            <a:endParaRPr lang="es-ES" sz="2100" dirty="0">
              <a:latin typeface="Corbel (Títulos)"/>
            </a:endParaRPr>
          </a:p>
          <a:p>
            <a:pPr marL="0" indent="0" algn="ctr">
              <a:buNone/>
            </a:pPr>
            <a:r>
              <a:rPr lang="es-ES" sz="2100" dirty="0" smtClean="0">
                <a:latin typeface="Corbel (Títulos)"/>
              </a:rPr>
              <a:t>INFORMACIÓN EMPRESA</a:t>
            </a:r>
          </a:p>
          <a:p>
            <a:pPr marL="0" indent="0" algn="ctr">
              <a:buNone/>
            </a:pPr>
            <a:r>
              <a:rPr lang="es-ES" sz="2100" dirty="0" smtClean="0">
                <a:latin typeface="Corbel (Títulos)"/>
              </a:rPr>
              <a:t>INFORMACIÓN DE RECLUTADORES</a:t>
            </a:r>
          </a:p>
          <a:p>
            <a:pPr marL="0" indent="0" algn="ctr">
              <a:buNone/>
            </a:pPr>
            <a:r>
              <a:rPr lang="es-ES" sz="2100" dirty="0" smtClean="0">
                <a:latin typeface="Corbel (Títulos)"/>
              </a:rPr>
              <a:t>PREPARA EL </a:t>
            </a:r>
            <a:r>
              <a:rPr lang="es-ES" sz="2100" dirty="0" err="1" smtClean="0">
                <a:latin typeface="Corbel (Títulos)"/>
              </a:rPr>
              <a:t>DRESS</a:t>
            </a:r>
            <a:r>
              <a:rPr lang="es-ES" sz="2100" dirty="0" smtClean="0">
                <a:latin typeface="Corbel (Títulos)"/>
              </a:rPr>
              <a:t> </a:t>
            </a:r>
            <a:r>
              <a:rPr lang="es-ES" sz="2100" dirty="0" err="1" smtClean="0">
                <a:latin typeface="Corbel (Títulos)"/>
              </a:rPr>
              <a:t>CODE</a:t>
            </a:r>
            <a:endParaRPr lang="es-ES" sz="2100" dirty="0" smtClean="0">
              <a:latin typeface="Corbel (Títulos)"/>
            </a:endParaRPr>
          </a:p>
          <a:p>
            <a:pPr marL="0" indent="0" algn="ctr">
              <a:buNone/>
            </a:pPr>
            <a:r>
              <a:rPr lang="es-ES" sz="2100" dirty="0" smtClean="0">
                <a:latin typeface="Corbel (Títulos)"/>
              </a:rPr>
              <a:t>PRESENCIAL: PLANIFICA EL VIAJE PARA  LLEGAR CON MUCHA ANTELACIÓN (</a:t>
            </a:r>
            <a:r>
              <a:rPr lang="es-ES" sz="2100" dirty="0" err="1" smtClean="0">
                <a:latin typeface="Corbel (Títulos)"/>
              </a:rPr>
              <a:t>30MIN</a:t>
            </a:r>
            <a:r>
              <a:rPr lang="es-ES" sz="2100" dirty="0" smtClean="0">
                <a:latin typeface="Corbel (Títulos)"/>
              </a:rPr>
              <a:t>)</a:t>
            </a:r>
          </a:p>
          <a:p>
            <a:pPr marL="0" indent="0" algn="ctr">
              <a:buNone/>
            </a:pPr>
            <a:r>
              <a:rPr lang="es-ES" sz="2100" dirty="0" smtClean="0">
                <a:latin typeface="Corbel (Títulos)"/>
              </a:rPr>
              <a:t>VIRTUAL: PRUEBA LA CALIDAD DE INTERNET, AURICULARES, PROGRAMA USADO</a:t>
            </a:r>
          </a:p>
          <a:p>
            <a:pPr marL="0" indent="0" algn="ctr">
              <a:buNone/>
            </a:pPr>
            <a:r>
              <a:rPr lang="es-ES" sz="2100" dirty="0" smtClean="0">
                <a:latin typeface="Corbel (Títulos)"/>
              </a:rPr>
              <a:t>VIRTUAL: ENTRA ANTES AL LINK. ATENTO AL TELÉFONO Y AL EMAIL (INCLUIDO EL SPAM)</a:t>
            </a:r>
          </a:p>
          <a:p>
            <a:pPr marL="0" indent="0" algn="ctr">
              <a:buNone/>
            </a:pPr>
            <a:r>
              <a:rPr lang="es-ES" sz="2100" dirty="0" smtClean="0">
                <a:latin typeface="Corbel (Títulos)"/>
              </a:rPr>
              <a:t>PREPARA UN BUEN CV Y ADÁPTALO</a:t>
            </a:r>
          </a:p>
          <a:p>
            <a:pPr marL="0" indent="0" algn="ctr">
              <a:buNone/>
            </a:pPr>
            <a:r>
              <a:rPr lang="es-ES" sz="2100" dirty="0" smtClean="0">
                <a:latin typeface="Corbel (Títulos)"/>
              </a:rPr>
              <a:t>USA REDES SOCIALES </a:t>
            </a:r>
            <a:endParaRPr lang="es-ES" dirty="0">
              <a:latin typeface="Corbel (Títulos)"/>
            </a:endParaRPr>
          </a:p>
          <a:p>
            <a:pPr algn="ctr">
              <a:buFontTx/>
              <a:buChar char="-"/>
            </a:pPr>
            <a:endParaRPr lang="es-ES" dirty="0">
              <a:latin typeface="Corbel (Títulos)"/>
            </a:endParaRPr>
          </a:p>
          <a:p>
            <a:pPr algn="ctr">
              <a:buFontTx/>
              <a:buChar char="-"/>
            </a:pPr>
            <a:endParaRPr lang="es-ES" dirty="0">
              <a:latin typeface="Corbel (Títulos)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498889" y="1385859"/>
            <a:ext cx="83439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b="1" dirty="0" smtClean="0">
                <a:solidFill>
                  <a:srgbClr val="8BB533"/>
                </a:solidFill>
              </a:rPr>
              <a:t>ANTES DE IR A LA ENTREVISTA</a:t>
            </a:r>
            <a:endParaRPr lang="es-ES" sz="2800" b="1" dirty="0">
              <a:solidFill>
                <a:srgbClr val="8BB5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3395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1 Título"/>
          <p:cNvSpPr txBox="1">
            <a:spLocks/>
          </p:cNvSpPr>
          <p:nvPr/>
        </p:nvSpPr>
        <p:spPr>
          <a:xfrm>
            <a:off x="611560" y="-243408"/>
            <a:ext cx="82296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s-ES"/>
            </a:defPPr>
            <a:lvl1pPr algn="ctr" defTabSz="457200">
              <a:spcBef>
                <a:spcPct val="0"/>
              </a:spcBef>
              <a:buNone/>
              <a:defRPr sz="3600" b="1" cap="none">
                <a:ln w="3175" cmpd="sng">
                  <a:noFill/>
                </a:ln>
                <a:effectLst/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s-ES" sz="2400" dirty="0" smtClean="0">
                <a:solidFill>
                  <a:schemeClr val="bg1"/>
                </a:solidFill>
              </a:rPr>
              <a:t>DURANTE </a:t>
            </a:r>
            <a:r>
              <a:rPr lang="es-ES" sz="2400" dirty="0">
                <a:solidFill>
                  <a:schemeClr val="bg1"/>
                </a:solidFill>
              </a:rPr>
              <a:t>LA ENTREVISTA</a:t>
            </a:r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1742239" y="899592"/>
            <a:ext cx="5968241" cy="5472608"/>
          </a:xfrm>
        </p:spPr>
        <p:txBody>
          <a:bodyPr>
            <a:normAutofit fontScale="92500" lnSpcReduction="10000"/>
          </a:bodyPr>
          <a:lstStyle/>
          <a:p>
            <a:pPr algn="l">
              <a:lnSpc>
                <a:spcPct val="120000"/>
              </a:lnSpc>
            </a:pPr>
            <a:r>
              <a:rPr lang="es-ES" sz="2100" b="1" dirty="0"/>
              <a:t>1- </a:t>
            </a:r>
            <a:r>
              <a:rPr lang="es-ES" sz="2100" b="1" dirty="0" smtClean="0"/>
              <a:t>APRÉNDETE DE MEMORIA </a:t>
            </a:r>
            <a:r>
              <a:rPr lang="es-ES" sz="2100" dirty="0" smtClean="0"/>
              <a:t>LA INFORMACIÓN DE     LA EMPRESA. </a:t>
            </a:r>
          </a:p>
          <a:p>
            <a:pPr algn="l">
              <a:lnSpc>
                <a:spcPct val="120000"/>
              </a:lnSpc>
            </a:pPr>
            <a:r>
              <a:rPr lang="es-ES" sz="2100" b="1" dirty="0" smtClean="0"/>
              <a:t>2- </a:t>
            </a:r>
            <a:r>
              <a:rPr lang="es-ES" sz="2100" dirty="0" err="1" smtClean="0"/>
              <a:t>DRESS</a:t>
            </a:r>
            <a:r>
              <a:rPr lang="es-ES" sz="2100" dirty="0" smtClean="0"/>
              <a:t> </a:t>
            </a:r>
            <a:r>
              <a:rPr lang="es-ES" sz="2100" dirty="0" err="1" smtClean="0"/>
              <a:t>CODE</a:t>
            </a:r>
            <a:r>
              <a:rPr lang="es-ES" sz="2100" dirty="0" smtClean="0"/>
              <a:t> ORDEN</a:t>
            </a:r>
            <a:endParaRPr lang="es-ES" sz="2100" b="1" dirty="0" smtClean="0"/>
          </a:p>
          <a:p>
            <a:pPr algn="l">
              <a:lnSpc>
                <a:spcPct val="120000"/>
              </a:lnSpc>
            </a:pPr>
            <a:r>
              <a:rPr lang="es-ES" sz="2100" b="1" dirty="0"/>
              <a:t>3</a:t>
            </a:r>
            <a:r>
              <a:rPr lang="es-ES" sz="2100" b="1" dirty="0" smtClean="0"/>
              <a:t>- </a:t>
            </a:r>
            <a:r>
              <a:rPr lang="es-ES" sz="2100" dirty="0" smtClean="0"/>
              <a:t>EVITAR ACTITUDES NEGATIVAS </a:t>
            </a:r>
          </a:p>
          <a:p>
            <a:pPr algn="l">
              <a:lnSpc>
                <a:spcPct val="120000"/>
              </a:lnSpc>
            </a:pPr>
            <a:r>
              <a:rPr lang="es-ES" sz="2100" b="1" dirty="0" smtClean="0"/>
              <a:t>4- </a:t>
            </a:r>
            <a:r>
              <a:rPr lang="es-ES" sz="2100" dirty="0" smtClean="0"/>
              <a:t>SER POSITIVO </a:t>
            </a:r>
            <a:r>
              <a:rPr lang="es-ES" sz="2100" b="1" dirty="0" smtClean="0"/>
              <a:t>vs </a:t>
            </a:r>
            <a:r>
              <a:rPr lang="es-ES" sz="2100" dirty="0" smtClean="0"/>
              <a:t>MENTIR</a:t>
            </a:r>
            <a:endParaRPr lang="es-ES" sz="2100" dirty="0"/>
          </a:p>
          <a:p>
            <a:pPr algn="ctr">
              <a:lnSpc>
                <a:spcPct val="120000"/>
              </a:lnSpc>
            </a:pPr>
            <a:r>
              <a:rPr lang="es-ES" sz="2100" dirty="0" smtClean="0"/>
              <a:t>No sé nada sobre dicho tema (</a:t>
            </a:r>
            <a:r>
              <a:rPr lang="es-ES" sz="2100" b="1" dirty="0" smtClean="0"/>
              <a:t>Negativo</a:t>
            </a:r>
            <a:r>
              <a:rPr lang="es-ES" sz="2100" dirty="0"/>
              <a:t>)</a:t>
            </a:r>
          </a:p>
          <a:p>
            <a:pPr algn="ctr">
              <a:lnSpc>
                <a:spcPct val="120000"/>
              </a:lnSpc>
            </a:pPr>
            <a:r>
              <a:rPr lang="es-ES" sz="2100" dirty="0" smtClean="0"/>
              <a:t>Domino </a:t>
            </a:r>
            <a:r>
              <a:rPr lang="es-ES" sz="2100" dirty="0"/>
              <a:t>otros </a:t>
            </a:r>
            <a:r>
              <a:rPr lang="es-ES" sz="2100" dirty="0" smtClean="0"/>
              <a:t>punto, </a:t>
            </a:r>
            <a:r>
              <a:rPr lang="es-ES" sz="2100" dirty="0"/>
              <a:t>pero sé que en días puedo ser operativo (</a:t>
            </a:r>
            <a:r>
              <a:rPr lang="es-ES" sz="2100" b="1" dirty="0"/>
              <a:t>Positivo</a:t>
            </a:r>
            <a:r>
              <a:rPr lang="es-ES" sz="2100" dirty="0"/>
              <a:t>)</a:t>
            </a:r>
          </a:p>
          <a:p>
            <a:pPr algn="l">
              <a:lnSpc>
                <a:spcPct val="120000"/>
              </a:lnSpc>
            </a:pPr>
            <a:r>
              <a:rPr lang="es-ES" sz="2100" b="1" dirty="0"/>
              <a:t>5 – </a:t>
            </a:r>
            <a:r>
              <a:rPr lang="es-ES" sz="2100" dirty="0" smtClean="0"/>
              <a:t>CV EN MANO/TABLET</a:t>
            </a:r>
          </a:p>
          <a:p>
            <a:pPr algn="l">
              <a:lnSpc>
                <a:spcPct val="120000"/>
              </a:lnSpc>
            </a:pPr>
            <a:r>
              <a:rPr lang="es-ES" sz="2100" b="1" dirty="0" smtClean="0"/>
              <a:t>6-</a:t>
            </a:r>
            <a:r>
              <a:rPr lang="es-ES" sz="2100" dirty="0" smtClean="0"/>
              <a:t>PREGUNTAS  BÁSICAS </a:t>
            </a:r>
            <a:r>
              <a:rPr lang="es-ES" sz="2100" b="1" dirty="0" smtClean="0"/>
              <a:t>vs</a:t>
            </a:r>
            <a:r>
              <a:rPr lang="es-ES" sz="2100" dirty="0" smtClean="0"/>
              <a:t> </a:t>
            </a:r>
            <a:r>
              <a:rPr lang="es-ES" sz="2200" dirty="0" smtClean="0">
                <a:hlinkClick r:id="rId3"/>
              </a:rPr>
              <a:t>RESPUESTAS</a:t>
            </a:r>
            <a:r>
              <a:rPr lang="es-ES" sz="2200" dirty="0" smtClean="0"/>
              <a:t> </a:t>
            </a:r>
            <a:r>
              <a:rPr lang="es-ES" sz="2100" dirty="0" smtClean="0"/>
              <a:t> PREPARADAS (en inglés también)</a:t>
            </a:r>
          </a:p>
          <a:p>
            <a:pPr algn="l">
              <a:lnSpc>
                <a:spcPct val="120000"/>
              </a:lnSpc>
            </a:pPr>
            <a:r>
              <a:rPr lang="es-ES" sz="2100" b="1" dirty="0" smtClean="0"/>
              <a:t>7- </a:t>
            </a:r>
            <a:r>
              <a:rPr lang="es-ES" sz="2100" dirty="0" smtClean="0"/>
              <a:t>INTERACCIÓN BIDIRECCIONAL DURANTE LA ENTREVISTA </a:t>
            </a:r>
          </a:p>
          <a:p>
            <a:pPr algn="l">
              <a:lnSpc>
                <a:spcPct val="120000"/>
              </a:lnSpc>
            </a:pPr>
            <a:r>
              <a:rPr lang="es-ES" sz="2100" b="1" dirty="0" smtClean="0"/>
              <a:t>8 – </a:t>
            </a:r>
            <a:r>
              <a:rPr lang="es-ES" sz="2100" dirty="0" smtClean="0"/>
              <a:t>PREPARACIÓN vs IMPROVISACIÓN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52923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1 Título"/>
          <p:cNvSpPr txBox="1">
            <a:spLocks/>
          </p:cNvSpPr>
          <p:nvPr/>
        </p:nvSpPr>
        <p:spPr>
          <a:xfrm>
            <a:off x="420682" y="-2079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1" dirty="0" smtClean="0">
                <a:ln w="3175" cmpd="sng">
                  <a:noFill/>
                </a:ln>
                <a:solidFill>
                  <a:schemeClr val="bg1"/>
                </a:solidFill>
              </a:rPr>
              <a:t>DESPUÉS DE LA ENTREVISTA</a:t>
            </a:r>
            <a:endParaRPr lang="es-ES" sz="2400" b="1" dirty="0">
              <a:ln w="3175" cmpd="sng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3841" y="2856073"/>
            <a:ext cx="1715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smtClean="0"/>
              <a:t>ENTREVISTA </a:t>
            </a:r>
          </a:p>
          <a:p>
            <a:pPr algn="ctr"/>
            <a:r>
              <a:rPr lang="es-ES" sz="2000" b="1" dirty="0" smtClean="0"/>
              <a:t>HECHA</a:t>
            </a:r>
            <a:endParaRPr lang="es-ES" sz="2000" b="1" dirty="0"/>
          </a:p>
        </p:txBody>
      </p:sp>
      <p:sp>
        <p:nvSpPr>
          <p:cNvPr id="10" name="CuadroTexto 9"/>
          <p:cNvSpPr txBox="1"/>
          <p:nvPr/>
        </p:nvSpPr>
        <p:spPr>
          <a:xfrm>
            <a:off x="6182862" y="5128299"/>
            <a:ext cx="29706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smtClean="0"/>
              <a:t>DEJAMOS PUERTAS ABIERTAS</a:t>
            </a:r>
            <a:endParaRPr lang="es-ES" sz="20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5179191" y="3676382"/>
            <a:ext cx="3133447" cy="400110"/>
          </a:xfrm>
          <a:prstGeom prst="rect">
            <a:avLst/>
          </a:prstGeom>
          <a:solidFill>
            <a:srgbClr val="8BB53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000" dirty="0" smtClean="0">
                <a:solidFill>
                  <a:schemeClr val="lt1"/>
                </a:solidFill>
              </a:rPr>
              <a:t>AGRADECIMIENTOS VIA NET</a:t>
            </a:r>
            <a:endParaRPr lang="es-ES" sz="2000" dirty="0">
              <a:solidFill>
                <a:schemeClr val="lt1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6110200" y="1708822"/>
            <a:ext cx="2107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smtClean="0"/>
              <a:t>TRABAJAMOS JUNTOS</a:t>
            </a:r>
            <a:endParaRPr lang="es-ES" sz="20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567844" y="3676382"/>
            <a:ext cx="1226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smtClean="0"/>
              <a:t>NO ACUERDO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2638587" y="1581288"/>
            <a:ext cx="1226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smtClean="0"/>
              <a:t> ACUERDO</a:t>
            </a:r>
            <a:endParaRPr lang="es-ES" sz="2000" dirty="0"/>
          </a:p>
        </p:txBody>
      </p:sp>
      <p:sp>
        <p:nvSpPr>
          <p:cNvPr id="17" name="CuadroTexto 16"/>
          <p:cNvSpPr txBox="1"/>
          <p:nvPr/>
        </p:nvSpPr>
        <p:spPr>
          <a:xfrm>
            <a:off x="5965664" y="2444115"/>
            <a:ext cx="2396968" cy="400110"/>
          </a:xfrm>
          <a:prstGeom prst="rect">
            <a:avLst/>
          </a:prstGeom>
          <a:solidFill>
            <a:srgbClr val="8BB53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dirty="0" smtClean="0"/>
              <a:t>OBJETIVO CUMPLIDO</a:t>
            </a:r>
            <a:endParaRPr lang="es-ES" sz="2000" dirty="0"/>
          </a:p>
        </p:txBody>
      </p:sp>
      <p:cxnSp>
        <p:nvCxnSpPr>
          <p:cNvPr id="23" name="Conector recto de flecha 22"/>
          <p:cNvCxnSpPr/>
          <p:nvPr/>
        </p:nvCxnSpPr>
        <p:spPr>
          <a:xfrm flipV="1">
            <a:off x="3807058" y="3861048"/>
            <a:ext cx="1298816" cy="13808"/>
          </a:xfrm>
          <a:prstGeom prst="straightConnector1">
            <a:avLst/>
          </a:prstGeom>
          <a:ln>
            <a:solidFill>
              <a:srgbClr val="8BB53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CuadroTexto 34"/>
          <p:cNvSpPr txBox="1"/>
          <p:nvPr/>
        </p:nvSpPr>
        <p:spPr>
          <a:xfrm>
            <a:off x="4028529" y="5128299"/>
            <a:ext cx="29706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smtClean="0"/>
              <a:t>DEJAMOS BUENA IMPRESIÓN POST ENTREVISTA</a:t>
            </a:r>
            <a:endParaRPr lang="es-ES" sz="2000" dirty="0"/>
          </a:p>
        </p:txBody>
      </p:sp>
      <p:cxnSp>
        <p:nvCxnSpPr>
          <p:cNvPr id="26" name="Conector recto de flecha 25"/>
          <p:cNvCxnSpPr/>
          <p:nvPr/>
        </p:nvCxnSpPr>
        <p:spPr>
          <a:xfrm>
            <a:off x="3998153" y="2103500"/>
            <a:ext cx="1978957" cy="8597"/>
          </a:xfrm>
          <a:prstGeom prst="straightConnector1">
            <a:avLst/>
          </a:prstGeom>
          <a:ln>
            <a:solidFill>
              <a:srgbClr val="8BB53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/>
          <p:cNvCxnSpPr/>
          <p:nvPr/>
        </p:nvCxnSpPr>
        <p:spPr>
          <a:xfrm>
            <a:off x="7668205" y="4189257"/>
            <a:ext cx="0" cy="881182"/>
          </a:xfrm>
          <a:prstGeom prst="straightConnector1">
            <a:avLst/>
          </a:prstGeom>
          <a:ln>
            <a:solidFill>
              <a:srgbClr val="8BB53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/>
          <p:cNvCxnSpPr/>
          <p:nvPr/>
        </p:nvCxnSpPr>
        <p:spPr>
          <a:xfrm>
            <a:off x="5651981" y="4213041"/>
            <a:ext cx="0" cy="881182"/>
          </a:xfrm>
          <a:prstGeom prst="straightConnector1">
            <a:avLst/>
          </a:prstGeom>
          <a:ln>
            <a:solidFill>
              <a:srgbClr val="8BB53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Conector angular 32"/>
          <p:cNvCxnSpPr/>
          <p:nvPr/>
        </p:nvCxnSpPr>
        <p:spPr>
          <a:xfrm flipV="1">
            <a:off x="1708003" y="2103500"/>
            <a:ext cx="859841" cy="281849"/>
          </a:xfrm>
          <a:prstGeom prst="bentConnector3">
            <a:avLst/>
          </a:prstGeom>
          <a:ln>
            <a:solidFill>
              <a:srgbClr val="8BB533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Conector angular 36"/>
          <p:cNvCxnSpPr/>
          <p:nvPr/>
        </p:nvCxnSpPr>
        <p:spPr>
          <a:xfrm>
            <a:off x="1769447" y="3643340"/>
            <a:ext cx="798397" cy="287882"/>
          </a:xfrm>
          <a:prstGeom prst="bentConnector3">
            <a:avLst/>
          </a:prstGeom>
          <a:ln>
            <a:solidFill>
              <a:srgbClr val="8BB533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2618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n 3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5" t="29096" r="19950" b="25323"/>
          <a:stretch/>
        </p:blipFill>
        <p:spPr>
          <a:xfrm>
            <a:off x="14322422" y="3908039"/>
            <a:ext cx="101989" cy="45719"/>
          </a:xfrm>
          <a:prstGeom prst="rect">
            <a:avLst/>
          </a:prstGeom>
        </p:spPr>
      </p:pic>
      <p:sp>
        <p:nvSpPr>
          <p:cNvPr id="40" name="AutoShape 2" descr="Resultat d'imatges de node 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0" r="18101"/>
          <a:stretch/>
        </p:blipFill>
        <p:spPr>
          <a:xfrm>
            <a:off x="1835696" y="1145528"/>
            <a:ext cx="5427548" cy="4846092"/>
          </a:xfrm>
          <a:prstGeom prst="rect">
            <a:avLst/>
          </a:prstGeom>
        </p:spPr>
      </p:pic>
      <p:sp>
        <p:nvSpPr>
          <p:cNvPr id="8" name="1 Título"/>
          <p:cNvSpPr txBox="1">
            <a:spLocks/>
          </p:cNvSpPr>
          <p:nvPr/>
        </p:nvSpPr>
        <p:spPr>
          <a:xfrm>
            <a:off x="1183349" y="48248"/>
            <a:ext cx="6732241" cy="88247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s-ES"/>
            </a:defPPr>
            <a:lvl1pPr algn="ctr" defTabSz="457200">
              <a:spcBef>
                <a:spcPct val="0"/>
              </a:spcBef>
              <a:buNone/>
              <a:defRPr sz="3600" b="1" cap="none">
                <a:ln w="3175" cmpd="sng">
                  <a:noFill/>
                </a:ln>
                <a:effectLst/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s-ES" sz="2400" dirty="0" smtClean="0">
                <a:solidFill>
                  <a:schemeClr val="bg1"/>
                </a:solidFill>
              </a:rPr>
              <a:t>TODO SE BASA EN LAS  </a:t>
            </a:r>
            <a:r>
              <a:rPr lang="es-ES" sz="2400" dirty="0" err="1" smtClean="0">
                <a:solidFill>
                  <a:schemeClr val="bg1"/>
                </a:solidFill>
              </a:rPr>
              <a:t>SOFT</a:t>
            </a:r>
            <a:r>
              <a:rPr lang="es-ES" sz="2400" dirty="0" smtClean="0">
                <a:solidFill>
                  <a:schemeClr val="bg1"/>
                </a:solidFill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</a:rPr>
              <a:t>SKILLS</a:t>
            </a:r>
            <a:endParaRPr lang="es-E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702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1 Título"/>
          <p:cNvSpPr txBox="1">
            <a:spLocks/>
          </p:cNvSpPr>
          <p:nvPr/>
        </p:nvSpPr>
        <p:spPr>
          <a:xfrm>
            <a:off x="107504" y="0"/>
            <a:ext cx="9006182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s-ES"/>
            </a:defPPr>
            <a:lvl1pPr algn="ctr" defTabSz="457200">
              <a:spcBef>
                <a:spcPct val="0"/>
              </a:spcBef>
              <a:buNone/>
              <a:defRPr sz="3600" b="1" cap="none">
                <a:ln w="3175" cmpd="sng">
                  <a:noFill/>
                </a:ln>
                <a:effectLst/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 smtClean="0"/>
              <a:t>CONSEJO PROFESIONAL – ¡SÉ TU MISMO/A!</a:t>
            </a:r>
            <a:endParaRPr lang="es-ES" dirty="0"/>
          </a:p>
        </p:txBody>
      </p:sp>
      <p:sp>
        <p:nvSpPr>
          <p:cNvPr id="2" name="Subtítulo 1"/>
          <p:cNvSpPr>
            <a:spLocks noGrp="1"/>
          </p:cNvSpPr>
          <p:nvPr>
            <p:ph type="subTitle" idx="4294967295"/>
          </p:nvPr>
        </p:nvSpPr>
        <p:spPr>
          <a:xfrm>
            <a:off x="4283075" y="1766888"/>
            <a:ext cx="4860925" cy="5421312"/>
          </a:xfrm>
        </p:spPr>
        <p:txBody>
          <a:bodyPr>
            <a:normAutofit/>
          </a:bodyPr>
          <a:lstStyle/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r>
              <a:rPr lang="es-ES" sz="2100" dirty="0" smtClean="0">
                <a:latin typeface="Corbel (Títulos)"/>
              </a:rPr>
              <a:t>ENTREVISTA = CITA A CIEGAS</a:t>
            </a:r>
          </a:p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r>
              <a:rPr lang="es-ES" sz="2100" dirty="0" smtClean="0">
                <a:latin typeface="Corbel (Títulos)"/>
              </a:rPr>
              <a:t>ADAPTA TU DISCURSO A LA OFERTA LABORAL (REMARCA LO QUE SABES SEGÚN LO QUE PIDAN)</a:t>
            </a:r>
          </a:p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r>
              <a:rPr lang="es-ES" dirty="0" smtClean="0">
                <a:latin typeface="Corbel (Títulos)"/>
              </a:rPr>
              <a:t>PREGUNTAS BÁSICAS PREPARADAS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es-ES" dirty="0" smtClean="0">
                <a:latin typeface="Corbel (Títulos)"/>
              </a:rPr>
              <a:t>Puntos débiles y puntos fuertes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es-ES" dirty="0" smtClean="0">
                <a:latin typeface="Corbel (Títulos)"/>
              </a:rPr>
              <a:t>Competencias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es-ES" dirty="0" smtClean="0">
                <a:latin typeface="Corbel (Títulos)"/>
              </a:rPr>
              <a:t>Motivos para contratarte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endParaRPr lang="es-ES" b="1" dirty="0" smtClean="0"/>
          </a:p>
          <a:p>
            <a:pPr algn="l">
              <a:lnSpc>
                <a:spcPct val="120000"/>
              </a:lnSpc>
            </a:pPr>
            <a:endParaRPr lang="es-ES" sz="2100" b="1" dirty="0" smtClean="0"/>
          </a:p>
          <a:p>
            <a:pPr algn="l">
              <a:lnSpc>
                <a:spcPct val="120000"/>
              </a:lnSpc>
            </a:pP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" r="5646"/>
          <a:stretch/>
        </p:blipFill>
        <p:spPr>
          <a:xfrm>
            <a:off x="107504" y="1325721"/>
            <a:ext cx="3816424" cy="4215175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4" name="CuadroTexto 3"/>
          <p:cNvSpPr txBox="1"/>
          <p:nvPr/>
        </p:nvSpPr>
        <p:spPr>
          <a:xfrm>
            <a:off x="251520" y="5540896"/>
            <a:ext cx="367240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2000" b="1" dirty="0" err="1" smtClean="0">
                <a:latin typeface="Corbel (Títulos)"/>
              </a:rPr>
              <a:t>Miriam</a:t>
            </a:r>
            <a:r>
              <a:rPr lang="ca-ES" sz="2000" b="1" dirty="0" smtClean="0">
                <a:latin typeface="Corbel (Títulos)"/>
              </a:rPr>
              <a:t> </a:t>
            </a:r>
            <a:r>
              <a:rPr lang="ca-ES" sz="2000" b="1" dirty="0">
                <a:latin typeface="Corbel (Títulos)"/>
              </a:rPr>
              <a:t>Marín </a:t>
            </a:r>
            <a:endParaRPr lang="ca-ES" sz="2000" b="1" dirty="0" smtClean="0">
              <a:latin typeface="Corbel (Títulos)"/>
            </a:endParaRPr>
          </a:p>
          <a:p>
            <a:pPr algn="ctr"/>
            <a:r>
              <a:rPr lang="ca-ES" sz="1600" dirty="0" smtClean="0">
                <a:latin typeface="Corbel (Títulos)"/>
              </a:rPr>
              <a:t>(</a:t>
            </a:r>
            <a:r>
              <a:rPr lang="ca-ES" sz="1600" dirty="0" err="1">
                <a:latin typeface="Corbel (Títulos)"/>
              </a:rPr>
              <a:t>Selección</a:t>
            </a:r>
            <a:r>
              <a:rPr lang="ca-ES" sz="1600" dirty="0">
                <a:latin typeface="Corbel (Títulos)"/>
              </a:rPr>
              <a:t> y </a:t>
            </a:r>
            <a:r>
              <a:rPr lang="ca-ES" sz="1600" dirty="0" err="1">
                <a:latin typeface="Corbel (Títulos)"/>
              </a:rPr>
              <a:t>Desarrollo</a:t>
            </a:r>
            <a:r>
              <a:rPr lang="ca-ES" sz="1600" dirty="0">
                <a:latin typeface="Corbel (Títulos)"/>
              </a:rPr>
              <a:t> de </a:t>
            </a:r>
            <a:r>
              <a:rPr lang="ca-ES" sz="1600" dirty="0" err="1">
                <a:latin typeface="Corbel (Títulos)"/>
              </a:rPr>
              <a:t>Personas</a:t>
            </a:r>
            <a:r>
              <a:rPr lang="ca-ES" sz="1600" dirty="0">
                <a:latin typeface="Corbel (Títulos)"/>
              </a:rPr>
              <a:t>. Experta en </a:t>
            </a:r>
            <a:r>
              <a:rPr lang="ca-ES" sz="1600" dirty="0" err="1">
                <a:latin typeface="Corbel (Títulos)"/>
              </a:rPr>
              <a:t>IT</a:t>
            </a:r>
            <a:r>
              <a:rPr lang="ca-ES" sz="1600" dirty="0">
                <a:latin typeface="Corbel (Títulos)"/>
              </a:rPr>
              <a:t> y </a:t>
            </a:r>
            <a:r>
              <a:rPr lang="ca-ES" sz="1600" dirty="0" smtClean="0">
                <a:latin typeface="Corbel (Títulos)"/>
              </a:rPr>
              <a:t>perfiles </a:t>
            </a:r>
            <a:r>
              <a:rPr lang="ca-ES" sz="1600" dirty="0" err="1">
                <a:latin typeface="Corbel (Títulos)"/>
              </a:rPr>
              <a:t>técnicos</a:t>
            </a:r>
            <a:r>
              <a:rPr lang="ca-ES" sz="1600" dirty="0">
                <a:latin typeface="Corbel (Títulos)"/>
              </a:rPr>
              <a:t>. Gestora de </a:t>
            </a:r>
            <a:r>
              <a:rPr lang="ca-ES" sz="1600" dirty="0" err="1">
                <a:latin typeface="Corbel (Títulos)"/>
              </a:rPr>
              <a:t>talento</a:t>
            </a:r>
            <a:r>
              <a:rPr lang="ca-ES" sz="1600" dirty="0">
                <a:latin typeface="Corbel (Títulos)"/>
              </a:rPr>
              <a:t>.) </a:t>
            </a:r>
            <a:endParaRPr lang="es-ES" sz="1600" dirty="0">
              <a:latin typeface="Corbel (Títulos)"/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7343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1 Título"/>
          <p:cNvSpPr txBox="1">
            <a:spLocks/>
          </p:cNvSpPr>
          <p:nvPr/>
        </p:nvSpPr>
        <p:spPr>
          <a:xfrm>
            <a:off x="107504" y="0"/>
            <a:ext cx="9006182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s-ES"/>
            </a:defPPr>
            <a:lvl1pPr algn="ctr" defTabSz="457200">
              <a:spcBef>
                <a:spcPct val="0"/>
              </a:spcBef>
              <a:buNone/>
              <a:defRPr sz="3600" b="1" cap="none">
                <a:ln w="3175" cmpd="sng">
                  <a:noFill/>
                </a:ln>
                <a:effectLst/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 smtClean="0"/>
              <a:t>EN DEFINITIVA, ¡LUCHA POR TU PLAN!</a:t>
            </a:r>
            <a:endParaRPr lang="es-ES" dirty="0"/>
          </a:p>
        </p:txBody>
      </p:sp>
      <p:sp>
        <p:nvSpPr>
          <p:cNvPr id="2" name="Subtítulo 1"/>
          <p:cNvSpPr>
            <a:spLocks noGrp="1"/>
          </p:cNvSpPr>
          <p:nvPr>
            <p:ph type="subTitle" idx="4294967295"/>
          </p:nvPr>
        </p:nvSpPr>
        <p:spPr>
          <a:xfrm>
            <a:off x="4283075" y="1751013"/>
            <a:ext cx="4860925" cy="5421312"/>
          </a:xfrm>
        </p:spPr>
        <p:txBody>
          <a:bodyPr>
            <a:normAutofit/>
          </a:bodyPr>
          <a:lstStyle/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endParaRPr lang="es-ES" b="1" dirty="0" smtClean="0"/>
          </a:p>
          <a:p>
            <a:pPr algn="l">
              <a:lnSpc>
                <a:spcPct val="120000"/>
              </a:lnSpc>
            </a:pPr>
            <a:endParaRPr lang="es-ES" sz="2100" b="1" dirty="0" smtClean="0"/>
          </a:p>
          <a:p>
            <a:pPr algn="l">
              <a:lnSpc>
                <a:spcPct val="120000"/>
              </a:lnSpc>
            </a:pPr>
            <a:endParaRPr lang="es-ES" dirty="0"/>
          </a:p>
        </p:txBody>
      </p:sp>
      <p:pic>
        <p:nvPicPr>
          <p:cNvPr id="4098" name="Picture 2" descr="Foto de perfil de Araceli Borraz Gayá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346893"/>
            <a:ext cx="2857500" cy="2857500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/>
          <p:cNvSpPr txBox="1"/>
          <p:nvPr/>
        </p:nvSpPr>
        <p:spPr>
          <a:xfrm>
            <a:off x="251520" y="5540896"/>
            <a:ext cx="36724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2000" b="1" dirty="0" smtClean="0">
                <a:latin typeface="Corbel (Títulos)"/>
              </a:rPr>
              <a:t>Araceli Borraz</a:t>
            </a:r>
          </a:p>
          <a:p>
            <a:pPr fontAlgn="base"/>
            <a:r>
              <a:rPr lang="es-ES" dirty="0" err="1"/>
              <a:t>Trainer</a:t>
            </a:r>
            <a:r>
              <a:rPr lang="es-ES" dirty="0"/>
              <a:t>, Coach &amp; </a:t>
            </a:r>
            <a:r>
              <a:rPr lang="es-ES" dirty="0" err="1"/>
              <a:t>Creativity</a:t>
            </a:r>
            <a:r>
              <a:rPr lang="es-ES" dirty="0"/>
              <a:t> </a:t>
            </a:r>
            <a:r>
              <a:rPr lang="es-ES" dirty="0" err="1"/>
              <a:t>Specialist</a:t>
            </a:r>
            <a:endParaRPr lang="es-ES" dirty="0"/>
          </a:p>
          <a:p>
            <a:endParaRPr lang="es-E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5241999" y="6209266"/>
            <a:ext cx="367240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2000" b="1" dirty="0" smtClean="0">
                <a:latin typeface="Corbel (Títulos)"/>
              </a:rPr>
              <a:t>Trabajo Ideal</a:t>
            </a:r>
          </a:p>
          <a:p>
            <a:endParaRPr lang="es-ES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/>
          <a:srcRect l="43358" t="37203" r="20115" b="22438"/>
          <a:stretch/>
        </p:blipFill>
        <p:spPr>
          <a:xfrm>
            <a:off x="2934140" y="1702237"/>
            <a:ext cx="5964080" cy="3704959"/>
          </a:xfrm>
          <a:prstGeom prst="rect">
            <a:avLst/>
          </a:prstGeom>
        </p:spPr>
      </p:pic>
      <p:cxnSp>
        <p:nvCxnSpPr>
          <p:cNvPr id="9" name="Conector recto de flecha 8"/>
          <p:cNvCxnSpPr/>
          <p:nvPr/>
        </p:nvCxnSpPr>
        <p:spPr>
          <a:xfrm>
            <a:off x="5791640" y="3775643"/>
            <a:ext cx="1286563" cy="2240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52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74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 Título"/>
          <p:cNvSpPr txBox="1">
            <a:spLocks/>
          </p:cNvSpPr>
          <p:nvPr/>
        </p:nvSpPr>
        <p:spPr>
          <a:xfrm>
            <a:off x="683567" y="249289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 smtClean="0">
                <a:ln w="3175" cmpd="sng">
                  <a:noFill/>
                </a:ln>
              </a:rPr>
              <a:t>FIN</a:t>
            </a:r>
          </a:p>
        </p:txBody>
      </p:sp>
      <p:sp>
        <p:nvSpPr>
          <p:cNvPr id="11" name="Marcador de contenido 10"/>
          <p:cNvSpPr>
            <a:spLocks noGrp="1"/>
          </p:cNvSpPr>
          <p:nvPr>
            <p:ph idx="1"/>
          </p:nvPr>
        </p:nvSpPr>
        <p:spPr>
          <a:xfrm>
            <a:off x="886808" y="1381320"/>
            <a:ext cx="7823118" cy="111157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ES" sz="2800" i="1" dirty="0" smtClean="0">
                <a:solidFill>
                  <a:srgbClr val="8BB533"/>
                </a:solidFill>
              </a:rPr>
              <a:t>“Tu </a:t>
            </a:r>
            <a:r>
              <a:rPr lang="es-ES" sz="2800" i="1" dirty="0">
                <a:solidFill>
                  <a:srgbClr val="8BB533"/>
                </a:solidFill>
              </a:rPr>
              <a:t>eres </a:t>
            </a:r>
            <a:r>
              <a:rPr lang="es-ES" sz="2800" i="1" dirty="0" smtClean="0">
                <a:solidFill>
                  <a:srgbClr val="8BB533"/>
                </a:solidFill>
              </a:rPr>
              <a:t>el/la gran </a:t>
            </a:r>
            <a:r>
              <a:rPr lang="es-ES" sz="2800" i="1" dirty="0">
                <a:solidFill>
                  <a:srgbClr val="8BB533"/>
                </a:solidFill>
              </a:rPr>
              <a:t>responsable de cambiar, crecer y mejorar. </a:t>
            </a:r>
            <a:endParaRPr lang="es-ES" sz="2800" i="1" dirty="0" smtClean="0">
              <a:solidFill>
                <a:srgbClr val="8BB533"/>
              </a:solidFill>
            </a:endParaRPr>
          </a:p>
          <a:p>
            <a:pPr marL="0" indent="0" algn="ctr">
              <a:buNone/>
            </a:pPr>
            <a:r>
              <a:rPr lang="es-ES" sz="2800" i="1" dirty="0" smtClean="0">
                <a:solidFill>
                  <a:srgbClr val="8BB533"/>
                </a:solidFill>
              </a:rPr>
              <a:t>No dejes de luchar por ti”</a:t>
            </a:r>
          </a:p>
          <a:p>
            <a:endParaRPr lang="es-ES" sz="2800" dirty="0">
              <a:solidFill>
                <a:srgbClr val="8BB533"/>
              </a:solidFill>
            </a:endParaRPr>
          </a:p>
          <a:p>
            <a:pPr algn="ctr"/>
            <a:endParaRPr lang="es-ES" sz="2800" dirty="0">
              <a:solidFill>
                <a:srgbClr val="8BB533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937605" y="4549892"/>
            <a:ext cx="55801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endParaRPr lang="es-ES" sz="2800" dirty="0"/>
          </a:p>
          <a:p>
            <a:pPr algn="r"/>
            <a:r>
              <a:rPr lang="es-ES" sz="2800" dirty="0" smtClean="0"/>
              <a:t>JOSÉ </a:t>
            </a:r>
            <a:r>
              <a:rPr lang="es-ES" sz="2800" dirty="0"/>
              <a:t>A. RUBIO (</a:t>
            </a:r>
            <a:r>
              <a:rPr lang="es-ES" sz="2800" dirty="0" err="1"/>
              <a:t>Linkedin</a:t>
            </a:r>
            <a:r>
              <a:rPr lang="es-ES" sz="2800" dirty="0"/>
              <a:t>)</a:t>
            </a:r>
          </a:p>
          <a:p>
            <a:pPr algn="r"/>
            <a:r>
              <a:rPr lang="es-ES" sz="2800" dirty="0" smtClean="0"/>
              <a:t>651031631</a:t>
            </a:r>
          </a:p>
          <a:p>
            <a:pPr algn="r"/>
            <a:r>
              <a:rPr lang="es-ES" sz="2800" dirty="0" smtClean="0"/>
              <a:t>jrubio@fundacionesplai.org  </a:t>
            </a:r>
            <a:endParaRPr lang="es-ES" sz="28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036" y="3604472"/>
            <a:ext cx="1874679" cy="322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1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683568" y="-56803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ca-ES" sz="2400" b="1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CONTACTO</a:t>
            </a:r>
            <a:endParaRPr lang="ca-ES" sz="2400" b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Imagen 5" title="ICT YOUTH EMPLOYMENT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262" y="2230834"/>
            <a:ext cx="611123" cy="611123"/>
          </a:xfrm>
          <a:prstGeom prst="rect">
            <a:avLst/>
          </a:prstGeom>
        </p:spPr>
      </p:pic>
      <p:pic>
        <p:nvPicPr>
          <p:cNvPr id="7" name="Imagen 6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6482" y="4591993"/>
            <a:ext cx="1850408" cy="968380"/>
          </a:xfrm>
          <a:prstGeom prst="rect">
            <a:avLst/>
          </a:prstGeom>
        </p:spPr>
      </p:pic>
      <p:pic>
        <p:nvPicPr>
          <p:cNvPr id="8" name="Imagen 7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019" y="3132290"/>
            <a:ext cx="750574" cy="750574"/>
          </a:xfrm>
          <a:prstGeom prst="rect">
            <a:avLst/>
          </a:prstGeom>
        </p:spPr>
      </p:pic>
      <p:sp>
        <p:nvSpPr>
          <p:cNvPr id="9" name="CuadroTexto 8">
            <a:hlinkClick r:id="rId9"/>
          </p:cNvPr>
          <p:cNvSpPr txBox="1"/>
          <p:nvPr/>
        </p:nvSpPr>
        <p:spPr>
          <a:xfrm>
            <a:off x="5695189" y="3226148"/>
            <a:ext cx="2653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600" u="sng" dirty="0">
                <a:latin typeface="+mj-lt"/>
                <a:hlinkClick r:id="rId5"/>
              </a:rPr>
              <a:t>h</a:t>
            </a:r>
            <a:r>
              <a:rPr lang="ca-ES" sz="1600" u="sng" dirty="0" smtClean="0">
                <a:latin typeface="+mj-lt"/>
                <a:hlinkClick r:id="rId5"/>
              </a:rPr>
              <a:t>ttps://fundacionesplai.org/enfocat-2019/</a:t>
            </a:r>
            <a:endParaRPr lang="ca-ES" sz="1600" u="sng" dirty="0">
              <a:latin typeface="+mj-lt"/>
            </a:endParaRPr>
          </a:p>
        </p:txBody>
      </p:sp>
      <p:sp>
        <p:nvSpPr>
          <p:cNvPr id="10" name="CuadroTexto 9">
            <a:hlinkClick r:id="rId3"/>
          </p:cNvPr>
          <p:cNvSpPr txBox="1"/>
          <p:nvPr/>
        </p:nvSpPr>
        <p:spPr>
          <a:xfrm>
            <a:off x="1359593" y="2353494"/>
            <a:ext cx="3829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 err="1" smtClean="0">
                <a:latin typeface="+mj-lt"/>
              </a:rPr>
              <a:t>ICT</a:t>
            </a:r>
            <a:r>
              <a:rPr lang="ca-ES" b="1" dirty="0" smtClean="0">
                <a:latin typeface="+mj-lt"/>
              </a:rPr>
              <a:t> </a:t>
            </a:r>
            <a:r>
              <a:rPr lang="ca-ES" b="1" dirty="0" err="1" smtClean="0">
                <a:latin typeface="+mj-lt"/>
              </a:rPr>
              <a:t>YOUTH</a:t>
            </a:r>
            <a:r>
              <a:rPr lang="ca-ES" b="1" dirty="0" smtClean="0">
                <a:latin typeface="+mj-lt"/>
              </a:rPr>
              <a:t> </a:t>
            </a:r>
            <a:r>
              <a:rPr lang="ca-ES" b="1" dirty="0" err="1" smtClean="0">
                <a:latin typeface="+mj-lt"/>
              </a:rPr>
              <a:t>EMPLOYMENT</a:t>
            </a:r>
            <a:endParaRPr lang="ca-ES" b="1" dirty="0">
              <a:latin typeface="+mj-lt"/>
            </a:endParaRPr>
          </a:p>
        </p:txBody>
      </p:sp>
      <p:sp>
        <p:nvSpPr>
          <p:cNvPr id="11" name="CuadroTexto 10">
            <a:hlinkClick r:id="rId7"/>
          </p:cNvPr>
          <p:cNvSpPr txBox="1"/>
          <p:nvPr/>
        </p:nvSpPr>
        <p:spPr>
          <a:xfrm>
            <a:off x="1471715" y="3288077"/>
            <a:ext cx="246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 smtClean="0">
                <a:latin typeface="+mj-lt"/>
              </a:rPr>
              <a:t>@</a:t>
            </a:r>
            <a:r>
              <a:rPr lang="ca-ES" b="1" dirty="0" err="1" smtClean="0">
                <a:latin typeface="+mj-lt"/>
              </a:rPr>
              <a:t>ictyouthemploy</a:t>
            </a:r>
            <a:endParaRPr lang="ca-ES" b="1" dirty="0">
              <a:latin typeface="+mj-lt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5695189" y="1475826"/>
            <a:ext cx="2840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 smtClean="0">
                <a:latin typeface="+mj-lt"/>
              </a:rPr>
              <a:t>627.966.313</a:t>
            </a:r>
            <a:endParaRPr lang="ca-ES" b="1" dirty="0">
              <a:latin typeface="+mj-lt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8931" y="2230834"/>
            <a:ext cx="624298" cy="624298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5695189" y="2401270"/>
            <a:ext cx="354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 smtClean="0">
                <a:latin typeface="+mj-lt"/>
                <a:hlinkClick r:id="rId11"/>
              </a:rPr>
              <a:t>jrubio@fundacionesplai.org</a:t>
            </a:r>
            <a:endParaRPr lang="ca-ES" dirty="0" smtClean="0">
              <a:latin typeface="+mj-lt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6" t="11959" r="29986" b="12577"/>
          <a:stretch/>
        </p:blipFill>
        <p:spPr>
          <a:xfrm>
            <a:off x="4722185" y="1282658"/>
            <a:ext cx="648355" cy="648355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5858116" y="4149080"/>
            <a:ext cx="3220719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 smtClean="0">
                <a:latin typeface="+mj-lt"/>
              </a:rPr>
              <a:t>SEDES FUNDACIÓN ESPLAI</a:t>
            </a:r>
          </a:p>
          <a:p>
            <a:endParaRPr lang="es-ES" sz="1600" b="1" dirty="0">
              <a:latin typeface="+mj-lt"/>
            </a:endParaRPr>
          </a:p>
          <a:p>
            <a:r>
              <a:rPr lang="es-ES" sz="1400" dirty="0">
                <a:latin typeface="+mj-lt"/>
              </a:rPr>
              <a:t>Calle </a:t>
            </a:r>
            <a:r>
              <a:rPr lang="es-ES" sz="1400" dirty="0" err="1">
                <a:latin typeface="+mj-lt"/>
              </a:rPr>
              <a:t>Riu</a:t>
            </a:r>
            <a:r>
              <a:rPr lang="es-ES" sz="1400" dirty="0">
                <a:latin typeface="+mj-lt"/>
              </a:rPr>
              <a:t> </a:t>
            </a:r>
            <a:r>
              <a:rPr lang="es-ES" sz="1400" dirty="0" err="1">
                <a:latin typeface="+mj-lt"/>
              </a:rPr>
              <a:t>Anoia</a:t>
            </a:r>
            <a:r>
              <a:rPr lang="es-ES" sz="1400" dirty="0">
                <a:latin typeface="+mj-lt"/>
              </a:rPr>
              <a:t>, 42-54 </a:t>
            </a:r>
            <a:endParaRPr lang="es-ES" sz="1400" dirty="0" smtClean="0">
              <a:latin typeface="+mj-lt"/>
            </a:endParaRPr>
          </a:p>
          <a:p>
            <a:r>
              <a:rPr lang="es-ES" sz="1400" dirty="0" smtClean="0">
                <a:latin typeface="+mj-lt"/>
              </a:rPr>
              <a:t>El </a:t>
            </a:r>
            <a:r>
              <a:rPr lang="es-ES" sz="1400" dirty="0">
                <a:latin typeface="+mj-lt"/>
              </a:rPr>
              <a:t>Prat de </a:t>
            </a:r>
            <a:r>
              <a:rPr lang="es-ES" sz="1400" dirty="0" smtClean="0">
                <a:latin typeface="+mj-lt"/>
              </a:rPr>
              <a:t>Llobregat – </a:t>
            </a:r>
            <a:r>
              <a:rPr lang="en-GB" sz="1400" b="1" dirty="0" smtClean="0">
                <a:latin typeface="+mj-lt"/>
              </a:rPr>
              <a:t>BARCELONA</a:t>
            </a:r>
          </a:p>
          <a:p>
            <a:r>
              <a:rPr lang="es-ES" sz="1400" dirty="0" smtClean="0"/>
              <a:t>Calle </a:t>
            </a:r>
            <a:r>
              <a:rPr lang="es-ES" sz="1400" dirty="0"/>
              <a:t>de Latina, </a:t>
            </a:r>
            <a:r>
              <a:rPr lang="es-ES" sz="1400" dirty="0" smtClean="0"/>
              <a:t>21 – </a:t>
            </a:r>
            <a:r>
              <a:rPr lang="es-ES" sz="1400" b="1" dirty="0" smtClean="0"/>
              <a:t>MADRID</a:t>
            </a:r>
          </a:p>
          <a:p>
            <a:endParaRPr lang="es-ES" sz="1400" b="1" dirty="0" smtClean="0"/>
          </a:p>
          <a:p>
            <a:r>
              <a:rPr lang="es-ES_tradnl" sz="1400" b="1" dirty="0"/>
              <a:t>CENTRO DE FORMACIÓN – BARCELONA</a:t>
            </a:r>
          </a:p>
          <a:p>
            <a:r>
              <a:rPr lang="es-ES_tradnl" sz="1400" dirty="0" err="1"/>
              <a:t>Carrer</a:t>
            </a:r>
            <a:r>
              <a:rPr lang="es-ES_tradnl" sz="1400" dirty="0"/>
              <a:t> </a:t>
            </a:r>
            <a:r>
              <a:rPr lang="es-ES_tradnl" sz="1400" dirty="0" err="1"/>
              <a:t>d’en</a:t>
            </a:r>
            <a:r>
              <a:rPr lang="es-ES_tradnl" sz="1400" dirty="0"/>
              <a:t> </a:t>
            </a:r>
            <a:r>
              <a:rPr lang="es-ES_tradnl" sz="1400" dirty="0" err="1"/>
              <a:t>Llàstics</a:t>
            </a:r>
            <a:r>
              <a:rPr lang="es-ES_tradnl" sz="1400" dirty="0"/>
              <a:t> 2</a:t>
            </a:r>
            <a:endParaRPr lang="en-GB" sz="1400" b="1" dirty="0">
              <a:latin typeface="+mj-lt"/>
            </a:endParaRPr>
          </a:p>
          <a:p>
            <a:endParaRPr lang="en-GB" sz="1400" b="1" dirty="0">
              <a:latin typeface="+mj-lt"/>
            </a:endParaRPr>
          </a:p>
        </p:txBody>
      </p:sp>
      <p:pic>
        <p:nvPicPr>
          <p:cNvPr id="4098" name="Picture 2" descr="Resultat d'imatges de LINKEDIN">
            <a:hlinkClick r:id="rId13"/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2" t="21439" r="22600" b="25112"/>
          <a:stretch/>
        </p:blipFill>
        <p:spPr bwMode="auto">
          <a:xfrm>
            <a:off x="609019" y="1289739"/>
            <a:ext cx="624366" cy="62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hlinkClick r:id="rId13"/>
          </p:cNvPr>
          <p:cNvSpPr txBox="1"/>
          <p:nvPr/>
        </p:nvSpPr>
        <p:spPr>
          <a:xfrm>
            <a:off x="1359593" y="1472264"/>
            <a:ext cx="277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 err="1" smtClean="0">
                <a:latin typeface="+mj-lt"/>
              </a:rPr>
              <a:t>FUNDACION</a:t>
            </a:r>
            <a:r>
              <a:rPr lang="ca-ES" b="1" dirty="0" smtClean="0">
                <a:latin typeface="+mj-lt"/>
              </a:rPr>
              <a:t> ESPLAI - </a:t>
            </a:r>
            <a:r>
              <a:rPr lang="ca-ES" b="1" dirty="0" err="1" smtClean="0">
                <a:latin typeface="+mj-lt"/>
              </a:rPr>
              <a:t>ICT</a:t>
            </a:r>
            <a:endParaRPr lang="ca-ES" b="1" dirty="0">
              <a:latin typeface="+mj-lt"/>
            </a:endParaRPr>
          </a:p>
        </p:txBody>
      </p:sp>
      <p:pic>
        <p:nvPicPr>
          <p:cNvPr id="4106" name="Picture 10" descr="Resultat d'imatges de WEB">
            <a:hlinkClick r:id="rId5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001" y="3124332"/>
            <a:ext cx="758532" cy="75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de INSTAGRAM">
            <a:hlinkClick r:id="rId16"/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46" y="4292328"/>
            <a:ext cx="998919" cy="96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uadroTexto 21">
            <a:hlinkClick r:id="rId7"/>
          </p:cNvPr>
          <p:cNvSpPr txBox="1"/>
          <p:nvPr/>
        </p:nvSpPr>
        <p:spPr>
          <a:xfrm>
            <a:off x="1483765" y="4407327"/>
            <a:ext cx="246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 err="1" smtClean="0">
                <a:latin typeface="+mj-lt"/>
              </a:rPr>
              <a:t>ictyouthemployment</a:t>
            </a:r>
            <a:endParaRPr lang="ca-E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5728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34" y="988258"/>
            <a:ext cx="3494056" cy="353596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2547" y="2921454"/>
            <a:ext cx="1930158" cy="313298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3576" y="1850097"/>
            <a:ext cx="3134456" cy="3601262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7441094" y="5342313"/>
            <a:ext cx="10595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solidFill>
                  <a:srgbClr val="D01367"/>
                </a:solidFill>
              </a:rPr>
              <a:t>EUROPA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879742" y="3465993"/>
            <a:ext cx="1118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solidFill>
                  <a:srgbClr val="D01367"/>
                </a:solidFill>
              </a:rPr>
              <a:t>ESPAÑA</a:t>
            </a:r>
            <a:endParaRPr lang="es-ES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906556" y="5513460"/>
            <a:ext cx="1978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smtClean="0">
                <a:solidFill>
                  <a:srgbClr val="CF1367"/>
                </a:solidFill>
              </a:rPr>
              <a:t>AMÉRICA LATINA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840" y="4612279"/>
            <a:ext cx="1994531" cy="1425354"/>
          </a:xfrm>
          <a:prstGeom prst="rect">
            <a:avLst/>
          </a:prstGeom>
        </p:spPr>
      </p:pic>
      <p:grpSp>
        <p:nvGrpSpPr>
          <p:cNvPr id="20" name="Grupo 19"/>
          <p:cNvGrpSpPr/>
          <p:nvPr/>
        </p:nvGrpSpPr>
        <p:grpSpPr>
          <a:xfrm>
            <a:off x="7880650" y="995860"/>
            <a:ext cx="898266" cy="672773"/>
            <a:chOff x="4730210" y="5538600"/>
            <a:chExt cx="898266" cy="672773"/>
          </a:xfrm>
        </p:grpSpPr>
        <p:sp>
          <p:nvSpPr>
            <p:cNvPr id="12" name="Elipse 11"/>
            <p:cNvSpPr/>
            <p:nvPr/>
          </p:nvSpPr>
          <p:spPr>
            <a:xfrm>
              <a:off x="4842957" y="5538600"/>
              <a:ext cx="672773" cy="672773"/>
            </a:xfrm>
            <a:prstGeom prst="ellipse">
              <a:avLst/>
            </a:prstGeom>
            <a:noFill/>
            <a:ln w="9525">
              <a:solidFill>
                <a:srgbClr val="D013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" name="CuadroTexto 12"/>
            <p:cNvSpPr txBox="1"/>
            <p:nvPr/>
          </p:nvSpPr>
          <p:spPr>
            <a:xfrm>
              <a:off x="4730210" y="5698376"/>
              <a:ext cx="898266" cy="298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300"/>
                </a:lnSpc>
              </a:pPr>
              <a:r>
                <a:rPr lang="es-E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59</a:t>
              </a:r>
              <a:endParaRPr lang="es-E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7" name="Rectángulo 16"/>
            <p:cNvSpPr/>
            <p:nvPr/>
          </p:nvSpPr>
          <p:spPr>
            <a:xfrm>
              <a:off x="4829418" y="5881687"/>
              <a:ext cx="709618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ENTIDADES</a:t>
              </a:r>
              <a:endParaRPr lang="es-ES" sz="1200" dirty="0"/>
            </a:p>
          </p:txBody>
        </p:sp>
      </p:grpSp>
      <p:grpSp>
        <p:nvGrpSpPr>
          <p:cNvPr id="21" name="Grupo 20"/>
          <p:cNvGrpSpPr/>
          <p:nvPr/>
        </p:nvGrpSpPr>
        <p:grpSpPr>
          <a:xfrm>
            <a:off x="3290783" y="4729838"/>
            <a:ext cx="898266" cy="672773"/>
            <a:chOff x="5224024" y="4862945"/>
            <a:chExt cx="898266" cy="672773"/>
          </a:xfrm>
        </p:grpSpPr>
        <p:sp>
          <p:nvSpPr>
            <p:cNvPr id="10" name="Elipse 9"/>
            <p:cNvSpPr/>
            <p:nvPr/>
          </p:nvSpPr>
          <p:spPr>
            <a:xfrm>
              <a:off x="5336771" y="4862945"/>
              <a:ext cx="672773" cy="672773"/>
            </a:xfrm>
            <a:prstGeom prst="ellipse">
              <a:avLst/>
            </a:prstGeom>
            <a:noFill/>
            <a:ln w="9525">
              <a:solidFill>
                <a:srgbClr val="D013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5224024" y="5039347"/>
              <a:ext cx="898266" cy="298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300"/>
                </a:lnSpc>
              </a:pPr>
              <a:r>
                <a:rPr lang="es-E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17</a:t>
              </a:r>
              <a:endParaRPr lang="es-E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5317537" y="5247666"/>
              <a:ext cx="411972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>
              <a:spAutoFit/>
            </a:bodyPr>
            <a:lstStyle/>
            <a:p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PAÍSES</a:t>
              </a:r>
              <a:endParaRPr lang="es-ES" sz="1200" dirty="0"/>
            </a:p>
          </p:txBody>
        </p:sp>
      </p:grpSp>
      <p:grpSp>
        <p:nvGrpSpPr>
          <p:cNvPr id="22" name="Grupo 21"/>
          <p:cNvGrpSpPr/>
          <p:nvPr/>
        </p:nvGrpSpPr>
        <p:grpSpPr>
          <a:xfrm>
            <a:off x="7056928" y="995859"/>
            <a:ext cx="898266" cy="672773"/>
            <a:chOff x="6566500" y="797114"/>
            <a:chExt cx="898266" cy="672773"/>
          </a:xfrm>
        </p:grpSpPr>
        <p:sp>
          <p:nvSpPr>
            <p:cNvPr id="14" name="Elipse 13"/>
            <p:cNvSpPr/>
            <p:nvPr/>
          </p:nvSpPr>
          <p:spPr>
            <a:xfrm>
              <a:off x="6679247" y="797114"/>
              <a:ext cx="672773" cy="672773"/>
            </a:xfrm>
            <a:prstGeom prst="ellipse">
              <a:avLst/>
            </a:prstGeom>
            <a:noFill/>
            <a:ln w="9525">
              <a:solidFill>
                <a:srgbClr val="D013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CuadroTexto 14"/>
            <p:cNvSpPr txBox="1"/>
            <p:nvPr/>
          </p:nvSpPr>
          <p:spPr>
            <a:xfrm>
              <a:off x="6566500" y="990142"/>
              <a:ext cx="898266" cy="298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300"/>
                </a:lnSpc>
              </a:pPr>
              <a:r>
                <a:rPr lang="es-E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30</a:t>
              </a:r>
              <a:endParaRPr lang="es-E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" name="Rectángulo 18"/>
            <p:cNvSpPr/>
            <p:nvPr/>
          </p:nvSpPr>
          <p:spPr>
            <a:xfrm>
              <a:off x="6809648" y="1196417"/>
              <a:ext cx="411972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PAÍSES</a:t>
              </a:r>
              <a:endParaRPr lang="es-ES" sz="1200" dirty="0"/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2857393" y="4036254"/>
            <a:ext cx="898266" cy="672773"/>
            <a:chOff x="4730210" y="5538600"/>
            <a:chExt cx="898266" cy="672773"/>
          </a:xfrm>
        </p:grpSpPr>
        <p:sp>
          <p:nvSpPr>
            <p:cNvPr id="24" name="Elipse 23"/>
            <p:cNvSpPr/>
            <p:nvPr/>
          </p:nvSpPr>
          <p:spPr>
            <a:xfrm>
              <a:off x="4842957" y="5538600"/>
              <a:ext cx="672773" cy="672773"/>
            </a:xfrm>
            <a:prstGeom prst="ellipse">
              <a:avLst/>
            </a:prstGeom>
            <a:noFill/>
            <a:ln w="9525">
              <a:solidFill>
                <a:srgbClr val="D013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5" name="CuadroTexto 24"/>
            <p:cNvSpPr txBox="1"/>
            <p:nvPr/>
          </p:nvSpPr>
          <p:spPr>
            <a:xfrm>
              <a:off x="4730210" y="5690063"/>
              <a:ext cx="898266" cy="298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300"/>
                </a:lnSpc>
              </a:pPr>
              <a:r>
                <a:rPr lang="es-E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27</a:t>
              </a:r>
              <a:endParaRPr lang="es-E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6" name="Rectángulo 25"/>
            <p:cNvSpPr/>
            <p:nvPr/>
          </p:nvSpPr>
          <p:spPr>
            <a:xfrm>
              <a:off x="4829418" y="5881687"/>
              <a:ext cx="709618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ENTIDADES</a:t>
              </a:r>
              <a:endParaRPr lang="es-ES" sz="1200" dirty="0"/>
            </a:p>
          </p:txBody>
        </p:sp>
      </p:grpSp>
      <p:grpSp>
        <p:nvGrpSpPr>
          <p:cNvPr id="31" name="Grupo 30"/>
          <p:cNvGrpSpPr/>
          <p:nvPr/>
        </p:nvGrpSpPr>
        <p:grpSpPr>
          <a:xfrm>
            <a:off x="3656821" y="1042379"/>
            <a:ext cx="1046580" cy="672773"/>
            <a:chOff x="991977" y="6042400"/>
            <a:chExt cx="1046580" cy="672773"/>
          </a:xfrm>
        </p:grpSpPr>
        <p:sp>
          <p:nvSpPr>
            <p:cNvPr id="28" name="Elipse 27"/>
            <p:cNvSpPr/>
            <p:nvPr/>
          </p:nvSpPr>
          <p:spPr>
            <a:xfrm>
              <a:off x="1213754" y="6042400"/>
              <a:ext cx="672773" cy="672773"/>
            </a:xfrm>
            <a:prstGeom prst="ellipse">
              <a:avLst/>
            </a:prstGeom>
            <a:noFill/>
            <a:ln w="9525">
              <a:solidFill>
                <a:srgbClr val="D013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991977" y="6159611"/>
              <a:ext cx="104658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s-E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79.548</a:t>
              </a:r>
              <a:endParaRPr lang="es-E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0" name="Rectángulo 29"/>
            <p:cNvSpPr/>
            <p:nvPr/>
          </p:nvSpPr>
          <p:spPr>
            <a:xfrm>
              <a:off x="1076454" y="6414570"/>
              <a:ext cx="947375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BENEFICIARIOS</a:t>
              </a:r>
              <a:endParaRPr lang="es-ES" sz="1200" dirty="0"/>
            </a:p>
          </p:txBody>
        </p:sp>
      </p:grpSp>
      <p:grpSp>
        <p:nvGrpSpPr>
          <p:cNvPr id="32" name="Grupo 31"/>
          <p:cNvGrpSpPr/>
          <p:nvPr/>
        </p:nvGrpSpPr>
        <p:grpSpPr>
          <a:xfrm>
            <a:off x="4787878" y="1040568"/>
            <a:ext cx="894669" cy="672773"/>
            <a:chOff x="1102809" y="6042400"/>
            <a:chExt cx="894669" cy="672773"/>
          </a:xfrm>
        </p:grpSpPr>
        <p:sp>
          <p:nvSpPr>
            <p:cNvPr id="33" name="Elipse 32"/>
            <p:cNvSpPr/>
            <p:nvPr/>
          </p:nvSpPr>
          <p:spPr>
            <a:xfrm>
              <a:off x="1213754" y="6042400"/>
              <a:ext cx="672773" cy="672773"/>
            </a:xfrm>
            <a:prstGeom prst="ellipse">
              <a:avLst/>
            </a:prstGeom>
            <a:noFill/>
            <a:ln w="9525">
              <a:solidFill>
                <a:srgbClr val="D013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CuadroTexto 33"/>
            <p:cNvSpPr txBox="1"/>
            <p:nvPr/>
          </p:nvSpPr>
          <p:spPr>
            <a:xfrm>
              <a:off x="1310767" y="6158143"/>
              <a:ext cx="468518" cy="31207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s-E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577</a:t>
              </a:r>
              <a:endParaRPr lang="es-E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Rectángulo 34"/>
            <p:cNvSpPr/>
            <p:nvPr/>
          </p:nvSpPr>
          <p:spPr>
            <a:xfrm>
              <a:off x="1102809" y="6422883"/>
              <a:ext cx="894669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VOLUNTARIOS</a:t>
              </a:r>
              <a:endParaRPr lang="es-ES" sz="1200" dirty="0"/>
            </a:p>
          </p:txBody>
        </p:sp>
      </p:grpSp>
      <p:grpSp>
        <p:nvGrpSpPr>
          <p:cNvPr id="36" name="Grupo 35"/>
          <p:cNvGrpSpPr/>
          <p:nvPr/>
        </p:nvGrpSpPr>
        <p:grpSpPr>
          <a:xfrm>
            <a:off x="4641027" y="1941282"/>
            <a:ext cx="709618" cy="672773"/>
            <a:chOff x="1195337" y="6042400"/>
            <a:chExt cx="709618" cy="672773"/>
          </a:xfrm>
        </p:grpSpPr>
        <p:sp>
          <p:nvSpPr>
            <p:cNvPr id="37" name="Elipse 36"/>
            <p:cNvSpPr/>
            <p:nvPr/>
          </p:nvSpPr>
          <p:spPr>
            <a:xfrm>
              <a:off x="1213754" y="6042400"/>
              <a:ext cx="672773" cy="672773"/>
            </a:xfrm>
            <a:prstGeom prst="ellipse">
              <a:avLst/>
            </a:prstGeom>
            <a:noFill/>
            <a:ln w="9525">
              <a:solidFill>
                <a:srgbClr val="D013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8" name="CuadroTexto 37"/>
            <p:cNvSpPr txBox="1"/>
            <p:nvPr/>
          </p:nvSpPr>
          <p:spPr>
            <a:xfrm>
              <a:off x="1319080" y="6141517"/>
              <a:ext cx="468518" cy="31207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s-E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103</a:t>
              </a:r>
              <a:endParaRPr lang="es-E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9" name="Rectángulo 38"/>
            <p:cNvSpPr/>
            <p:nvPr/>
          </p:nvSpPr>
          <p:spPr>
            <a:xfrm>
              <a:off x="1195337" y="6381318"/>
              <a:ext cx="709618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ENTIDADES</a:t>
              </a:r>
              <a:endParaRPr lang="es-ES" sz="1200" dirty="0"/>
            </a:p>
          </p:txBody>
        </p:sp>
      </p:grpSp>
      <p:grpSp>
        <p:nvGrpSpPr>
          <p:cNvPr id="40" name="Grupo 39"/>
          <p:cNvGrpSpPr/>
          <p:nvPr/>
        </p:nvGrpSpPr>
        <p:grpSpPr>
          <a:xfrm>
            <a:off x="3534066" y="1871057"/>
            <a:ext cx="1008032" cy="759184"/>
            <a:chOff x="1046131" y="6042400"/>
            <a:chExt cx="1008032" cy="759184"/>
          </a:xfrm>
        </p:grpSpPr>
        <p:sp>
          <p:nvSpPr>
            <p:cNvPr id="41" name="Elipse 40"/>
            <p:cNvSpPr/>
            <p:nvPr/>
          </p:nvSpPr>
          <p:spPr>
            <a:xfrm>
              <a:off x="1213754" y="6042400"/>
              <a:ext cx="672773" cy="672773"/>
            </a:xfrm>
            <a:prstGeom prst="ellipse">
              <a:avLst/>
            </a:prstGeom>
            <a:noFill/>
            <a:ln w="9525">
              <a:solidFill>
                <a:srgbClr val="D013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2" name="CuadroTexto 41"/>
            <p:cNvSpPr txBox="1"/>
            <p:nvPr/>
          </p:nvSpPr>
          <p:spPr>
            <a:xfrm>
              <a:off x="1387903" y="6104199"/>
              <a:ext cx="324473" cy="31207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s-E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15</a:t>
              </a:r>
              <a:endParaRPr lang="es-E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3" name="Rectángulo 42"/>
            <p:cNvSpPr/>
            <p:nvPr/>
          </p:nvSpPr>
          <p:spPr>
            <a:xfrm>
              <a:off x="1046131" y="6373005"/>
              <a:ext cx="1008032" cy="42857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ts val="1100"/>
                </a:lnSpc>
              </a:pPr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COMUNIDADES </a:t>
              </a:r>
            </a:p>
            <a:p>
              <a:pPr algn="ctr">
                <a:lnSpc>
                  <a:spcPts val="1100"/>
                </a:lnSpc>
              </a:pPr>
              <a:r>
                <a:rPr lang="es-E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AUTÓNOMAS</a:t>
              </a:r>
            </a:p>
            <a:p>
              <a:pPr algn="ctr">
                <a:lnSpc>
                  <a:spcPts val="1100"/>
                </a:lnSpc>
              </a:pP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44" name="Imagen 43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8510" y="5540507"/>
            <a:ext cx="1712422" cy="531277"/>
          </a:xfrm>
          <a:prstGeom prst="rect">
            <a:avLst/>
          </a:prstGeom>
        </p:spPr>
      </p:pic>
      <p:sp>
        <p:nvSpPr>
          <p:cNvPr id="45" name="Título 1"/>
          <p:cNvSpPr txBox="1">
            <a:spLocks/>
          </p:cNvSpPr>
          <p:nvPr/>
        </p:nvSpPr>
        <p:spPr>
          <a:xfrm>
            <a:off x="683112" y="434279"/>
            <a:ext cx="7886700" cy="132556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s-ES" sz="2800" b="1" dirty="0">
              <a:solidFill>
                <a:schemeClr val="bg1"/>
              </a:solidFill>
              <a:latin typeface="Antique Olive" pitchFamily="34" charset="0"/>
            </a:endParaRPr>
          </a:p>
        </p:txBody>
      </p:sp>
      <p:sp>
        <p:nvSpPr>
          <p:cNvPr id="46" name="Título 1"/>
          <p:cNvSpPr txBox="1">
            <a:spLocks/>
          </p:cNvSpPr>
          <p:nvPr/>
        </p:nvSpPr>
        <p:spPr>
          <a:xfrm>
            <a:off x="659806" y="378389"/>
            <a:ext cx="7886700" cy="125805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400" b="1" dirty="0" smtClean="0">
                <a:solidFill>
                  <a:schemeClr val="bg1"/>
                </a:solidFill>
              </a:rPr>
              <a:t>PRESENCIA MUNDIAL</a:t>
            </a:r>
            <a:endParaRPr lang="es-E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543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2 Rectángulo redondeado"/>
          <p:cNvSpPr/>
          <p:nvPr/>
        </p:nvSpPr>
        <p:spPr>
          <a:xfrm>
            <a:off x="0" y="180000"/>
            <a:ext cx="9144000" cy="540000"/>
          </a:xfrm>
          <a:prstGeom prst="roundRect">
            <a:avLst>
              <a:gd name="adj" fmla="val 50000"/>
            </a:avLst>
          </a:prstGeom>
          <a:noFill/>
          <a:ln cap="sq">
            <a:noFill/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3200" dirty="0">
                <a:solidFill>
                  <a:srgbClr val="5C2D91"/>
                </a:solidFill>
              </a:rPr>
              <a:t>OUR CREDENTIALS</a:t>
            </a:r>
            <a:endParaRPr lang="es-ES" sz="3600" dirty="0">
              <a:solidFill>
                <a:srgbClr val="5C2D91"/>
              </a:solidFill>
            </a:endParaRPr>
          </a:p>
        </p:txBody>
      </p:sp>
      <p:sp>
        <p:nvSpPr>
          <p:cNvPr id="3" name="1 Título"/>
          <p:cNvSpPr txBox="1">
            <a:spLocks/>
          </p:cNvSpPr>
          <p:nvPr/>
        </p:nvSpPr>
        <p:spPr>
          <a:xfrm>
            <a:off x="266616" y="4333618"/>
            <a:ext cx="4305384" cy="154567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500" b="1" kern="1200" baseline="0">
                <a:solidFill>
                  <a:schemeClr val="tx1"/>
                </a:solidFill>
                <a:latin typeface="HelveticaNeue" pitchFamily="2" charset="0"/>
                <a:ea typeface="+mj-ea"/>
                <a:cs typeface="+mj-cs"/>
              </a:defRPr>
            </a:lvl1pPr>
          </a:lstStyle>
          <a:p>
            <a:r>
              <a:rPr lang="es-ES" sz="1600" b="0" dirty="0">
                <a:solidFill>
                  <a:srgbClr val="7030A0"/>
                </a:solidFill>
                <a:latin typeface="+mj-lt"/>
                <a:ea typeface="+mn-ea"/>
                <a:cs typeface="+mn-cs"/>
              </a:rPr>
              <a:t>Premio Dona TIC (</a:t>
            </a:r>
            <a:r>
              <a:rPr lang="es-ES" sz="1600" b="0" dirty="0" err="1">
                <a:solidFill>
                  <a:srgbClr val="7030A0"/>
                </a:solidFill>
                <a:latin typeface="+mj-lt"/>
                <a:ea typeface="+mn-ea"/>
                <a:cs typeface="+mn-cs"/>
              </a:rPr>
              <a:t>ICT</a:t>
            </a:r>
            <a:r>
              <a:rPr lang="es-ES" sz="1600" b="0" dirty="0">
                <a:solidFill>
                  <a:srgbClr val="7030A0"/>
                </a:solidFill>
                <a:latin typeface="+mj-lt"/>
                <a:ea typeface="+mn-ea"/>
                <a:cs typeface="+mn-cs"/>
              </a:rPr>
              <a:t> </a:t>
            </a:r>
            <a:r>
              <a:rPr lang="es-ES" sz="1600" b="0" dirty="0" err="1">
                <a:solidFill>
                  <a:srgbClr val="7030A0"/>
                </a:solidFill>
                <a:latin typeface="+mj-lt"/>
                <a:ea typeface="+mn-ea"/>
                <a:cs typeface="+mn-cs"/>
              </a:rPr>
              <a:t>Woman</a:t>
            </a:r>
            <a:r>
              <a:rPr lang="es-ES" sz="1600" b="0" dirty="0">
                <a:solidFill>
                  <a:srgbClr val="7030A0"/>
                </a:solidFill>
                <a:latin typeface="+mj-lt"/>
                <a:ea typeface="+mn-ea"/>
                <a:cs typeface="+mn-cs"/>
              </a:rPr>
              <a:t>) 2018, en la categoría "Iniciativas de entidades y centros de formación"</a:t>
            </a:r>
          </a:p>
          <a:p>
            <a:r>
              <a:rPr lang="es-ES" sz="1600" b="0" dirty="0">
                <a:latin typeface="+mj-lt"/>
                <a:ea typeface="+mn-ea"/>
                <a:cs typeface="+mn-cs"/>
              </a:rPr>
              <a:t>En octubre de 2018, el Departamento de Políticas Digitales y Administración Pública de la Generalitat de Catalunya nos otorgó un premio por nuestra campaña #</a:t>
            </a:r>
            <a:r>
              <a:rPr lang="es-ES" sz="1600" b="0" dirty="0" err="1">
                <a:latin typeface="+mj-lt"/>
                <a:ea typeface="+mn-ea"/>
                <a:cs typeface="+mn-cs"/>
              </a:rPr>
              <a:t>ChicasInTech</a:t>
            </a:r>
            <a:r>
              <a:rPr lang="es-ES" sz="1600" b="0" dirty="0">
                <a:solidFill>
                  <a:srgbClr val="A7062E"/>
                </a:solidFill>
                <a:latin typeface="+mj-lt"/>
                <a:ea typeface="+mn-ea"/>
                <a:cs typeface="+mn-cs"/>
              </a:rPr>
              <a:t>.</a:t>
            </a:r>
            <a:endParaRPr kumimoji="0" lang="es-ES" sz="1600" b="1" i="0" u="none" strike="noStrike" kern="1200" cap="none" spc="0" normalizeH="0" baseline="0" noProof="0" dirty="0" smtClean="0">
              <a:ln>
                <a:noFill/>
              </a:ln>
              <a:solidFill>
                <a:srgbClr val="A7062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4552690" y="1014262"/>
            <a:ext cx="4263485" cy="161180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500" b="1" kern="1200" baseline="0">
                <a:solidFill>
                  <a:schemeClr val="tx1"/>
                </a:solidFill>
                <a:latin typeface="HelveticaNeue" pitchFamily="2" charset="0"/>
                <a:ea typeface="+mj-ea"/>
                <a:cs typeface="+mj-cs"/>
              </a:defRPr>
            </a:lvl1pPr>
          </a:lstStyle>
          <a:p>
            <a:pPr algn="r"/>
            <a:r>
              <a:rPr lang="es-ES" sz="1600" b="0" dirty="0">
                <a:solidFill>
                  <a:srgbClr val="7030A0"/>
                </a:solidFill>
                <a:latin typeface="+mj-lt"/>
              </a:rPr>
              <a:t>Premio PUE 2019 en el</a:t>
            </a:r>
          </a:p>
          <a:p>
            <a:pPr algn="r"/>
            <a:r>
              <a:rPr lang="es-ES" sz="1600" b="0" dirty="0">
                <a:solidFill>
                  <a:srgbClr val="7030A0"/>
                </a:solidFill>
                <a:latin typeface="+mj-lt"/>
              </a:rPr>
              <a:t>Categoría "Mejor centro de certificación aprobado</a:t>
            </a:r>
            <a:r>
              <a:rPr lang="es-ES" sz="1600" b="0" dirty="0">
                <a:solidFill>
                  <a:srgbClr val="A7062E"/>
                </a:solidFill>
                <a:latin typeface="+mj-lt"/>
              </a:rPr>
              <a:t>"</a:t>
            </a:r>
          </a:p>
          <a:p>
            <a:pPr algn="r"/>
            <a:r>
              <a:rPr lang="es-ES" sz="1600" b="0" dirty="0">
                <a:latin typeface="+mj-lt"/>
              </a:rPr>
              <a:t>En mayo de 2019 fuimos premiados como el mejor centro de certificación por PUE (Plataforma Universidad y Empresa), nuestro socio estratégico en distribución de pruebas</a:t>
            </a:r>
            <a:r>
              <a:rPr lang="es-ES" sz="1600" b="0" dirty="0">
                <a:solidFill>
                  <a:srgbClr val="A7062E"/>
                </a:solidFill>
                <a:latin typeface="+mj-lt"/>
              </a:rPr>
              <a:t>.</a:t>
            </a:r>
            <a:endParaRPr lang="es-ES" sz="1600" b="0" dirty="0" smtClean="0">
              <a:latin typeface="+mj-lt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83"/>
          <a:stretch/>
        </p:blipFill>
        <p:spPr>
          <a:xfrm>
            <a:off x="792473" y="1553514"/>
            <a:ext cx="2520000" cy="2520000"/>
          </a:xfrm>
          <a:prstGeom prst="ellipse">
            <a:avLst/>
          </a:prstGeom>
          <a:ln w="25400">
            <a:solidFill>
              <a:srgbClr val="B4006F"/>
            </a:solidFill>
          </a:ln>
        </p:spPr>
      </p:pic>
      <p:sp>
        <p:nvSpPr>
          <p:cNvPr id="8" name="Elipse 7"/>
          <p:cNvSpPr>
            <a:spLocks noChangeAspect="1"/>
          </p:cNvSpPr>
          <p:nvPr/>
        </p:nvSpPr>
        <p:spPr>
          <a:xfrm>
            <a:off x="5542402" y="2915676"/>
            <a:ext cx="2789452" cy="2601556"/>
          </a:xfrm>
          <a:prstGeom prst="ellipse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575"/>
            </a:stretch>
          </a:blipFill>
          <a:ln>
            <a:solidFill>
              <a:srgbClr val="B4006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659806" y="415821"/>
            <a:ext cx="7886700" cy="132556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400" b="1" dirty="0" smtClean="0">
                <a:solidFill>
                  <a:schemeClr val="bg1"/>
                </a:solidFill>
              </a:rPr>
              <a:t>NUESTRAS CREDENCIALES</a:t>
            </a:r>
            <a:endParaRPr lang="es-E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10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2 Rectángulo redondeado"/>
          <p:cNvSpPr/>
          <p:nvPr/>
        </p:nvSpPr>
        <p:spPr>
          <a:xfrm>
            <a:off x="0" y="180000"/>
            <a:ext cx="9144000" cy="540000"/>
          </a:xfrm>
          <a:prstGeom prst="roundRect">
            <a:avLst>
              <a:gd name="adj" fmla="val 50000"/>
            </a:avLst>
          </a:prstGeom>
          <a:noFill/>
          <a:ln cap="sq">
            <a:noFill/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3200" dirty="0">
                <a:solidFill>
                  <a:srgbClr val="5C2D91"/>
                </a:solidFill>
              </a:rPr>
              <a:t>OUR CREDENTIALS</a:t>
            </a:r>
            <a:endParaRPr lang="es-ES" sz="3600" dirty="0">
              <a:solidFill>
                <a:srgbClr val="5C2D91"/>
              </a:solidFill>
            </a:endParaRP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1385" y="4735488"/>
            <a:ext cx="1356106" cy="686834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3337" y="4855110"/>
            <a:ext cx="1547041" cy="557391"/>
          </a:xfrm>
          <a:prstGeom prst="rect">
            <a:avLst/>
          </a:prstGeom>
        </p:spPr>
      </p:pic>
      <p:pic>
        <p:nvPicPr>
          <p:cNvPr id="38" name="Picture 4" descr="Resultado de imagen de cluster tic reus&quot;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76519" y="4555434"/>
            <a:ext cx="802873" cy="69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Resultado de imagen de everis logo 2019&quot;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320" t="28764" r="14250" b="34827"/>
          <a:stretch/>
        </p:blipFill>
        <p:spPr bwMode="auto">
          <a:xfrm>
            <a:off x="836147" y="4641999"/>
            <a:ext cx="999066" cy="50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Resultado de imagen de view next&quot;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146" y="5811326"/>
            <a:ext cx="1194307" cy="26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2" descr="Resultado de imagen de capgemini png&quot;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76519" y="5719143"/>
            <a:ext cx="1394009" cy="329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4" descr="Resultado de imagen de indra logo png&quot;"/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6147" y="5310889"/>
            <a:ext cx="999066" cy="28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6" descr="Resultado de imagen de camaras de comercio de españa&quot;"/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12818" y="4682962"/>
            <a:ext cx="1102720" cy="35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Resultado de imagen de barcelonadigital talent&quot;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44496" y="5200025"/>
            <a:ext cx="1459023" cy="41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 descr="Resultado de imagen de MWC logo&quot;"/>
          <p:cNvPicPr>
            <a:picLocks noChangeAspect="1" noChangeArrowheads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30222" y="5739512"/>
            <a:ext cx="1418808" cy="31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upo 14"/>
          <p:cNvGrpSpPr/>
          <p:nvPr/>
        </p:nvGrpSpPr>
        <p:grpSpPr>
          <a:xfrm>
            <a:off x="1326274" y="1605375"/>
            <a:ext cx="1807763" cy="2269602"/>
            <a:chOff x="836147" y="1292528"/>
            <a:chExt cx="1807763" cy="2269602"/>
          </a:xfrm>
        </p:grpSpPr>
        <p:pic>
          <p:nvPicPr>
            <p:cNvPr id="26" name="Imagen 25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6147" y="1292528"/>
              <a:ext cx="1401185" cy="789432"/>
            </a:xfrm>
            <a:prstGeom prst="rect">
              <a:avLst/>
            </a:prstGeom>
          </p:spPr>
        </p:pic>
        <p:pic>
          <p:nvPicPr>
            <p:cNvPr id="27" name="Picture 4" descr="Resultado de imagen de Microsoft office specialist&quot;"/>
            <p:cNvPicPr>
              <a:picLocks noChangeAspect="1" noChangeArrowheads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712" y="2185704"/>
              <a:ext cx="968744" cy="615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6" descr="Resultado de imagen de MTA certification&quot;"/>
            <p:cNvPicPr>
              <a:picLocks noChangeAspect="1"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1685" y="2237582"/>
              <a:ext cx="568086" cy="568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4" descr="Resultado de imagen de IC3 badge&quot;"/>
            <p:cNvPicPr>
              <a:picLocks noChangeAspect="1" noChangeArrowheads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7605" y="2855825"/>
              <a:ext cx="706305" cy="70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8610" y="2859767"/>
              <a:ext cx="1046948" cy="672485"/>
            </a:xfrm>
            <a:prstGeom prst="rect">
              <a:avLst/>
            </a:prstGeom>
          </p:spPr>
        </p:pic>
      </p:grpSp>
      <p:sp>
        <p:nvSpPr>
          <p:cNvPr id="11" name="CuadroTexto 10"/>
          <p:cNvSpPr txBox="1"/>
          <p:nvPr/>
        </p:nvSpPr>
        <p:spPr>
          <a:xfrm>
            <a:off x="917116" y="1014849"/>
            <a:ext cx="22194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Certificaciones</a:t>
            </a:r>
            <a:endParaRPr lang="es-ES" sz="22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4795979" y="937512"/>
            <a:ext cx="3750527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s-E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Acuerdos y contratos con la Administración </a:t>
            </a:r>
            <a:r>
              <a:rPr lang="es-ES" sz="2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Pública</a:t>
            </a:r>
            <a:endParaRPr lang="es-ES" sz="22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pic>
        <p:nvPicPr>
          <p:cNvPr id="29" name="Picture 10" descr="Resultado de imagen de ministerio sanidad 2019 logo&quot;"/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2644" y="1657178"/>
            <a:ext cx="1549011" cy="59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4" descr="Archivo:Logotipo de la Generalitat de Catalunya.svg"/>
          <p:cNvPicPr>
            <a:picLocks noChangeAspect="1" noChangeArrowheads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33663" y="2344470"/>
            <a:ext cx="1487652" cy="43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6" descr="Resultado de imagen de comunidad de madrid logo&quot;"/>
          <p:cNvPicPr>
            <a:picLocks noChangeAspect="1" noChangeArrowheads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79392" y="2417510"/>
            <a:ext cx="563496" cy="74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8" descr="Resultado de imagen de gobierno vasco&quot;"/>
          <p:cNvPicPr>
            <a:picLocks noChangeAspect="1" noChangeArrowheads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44598" y="2434027"/>
            <a:ext cx="883805" cy="67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Resultado de imagen de xunta de galicia&quot;"/>
          <p:cNvPicPr>
            <a:picLocks noChangeAspect="1" noChangeArrowheads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71297" y="2829565"/>
            <a:ext cx="1345922" cy="42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8" descr="Resultado de imagen de red.es&quot;"/>
          <p:cNvPicPr>
            <a:picLocks noChangeAspect="1" noChangeArrowheads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71297" y="1697844"/>
            <a:ext cx="842040" cy="30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3663" y="3363547"/>
            <a:ext cx="2400906" cy="352488"/>
          </a:xfrm>
          <a:prstGeom prst="rect">
            <a:avLst/>
          </a:prstGeom>
        </p:spPr>
      </p:pic>
      <p:sp>
        <p:nvSpPr>
          <p:cNvPr id="49" name="CuadroTexto 48"/>
          <p:cNvSpPr txBox="1"/>
          <p:nvPr/>
        </p:nvSpPr>
        <p:spPr>
          <a:xfrm>
            <a:off x="613198" y="4114792"/>
            <a:ext cx="47216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140+ entidades colaboradoras</a:t>
            </a:r>
            <a:endParaRPr lang="es-ES" sz="22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50" name="CuadroTexto 49"/>
          <p:cNvSpPr txBox="1"/>
          <p:nvPr/>
        </p:nvSpPr>
        <p:spPr>
          <a:xfrm>
            <a:off x="5882567" y="4087728"/>
            <a:ext cx="22194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Plataformas </a:t>
            </a:r>
            <a:endParaRPr lang="es-ES" sz="22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cxnSp>
        <p:nvCxnSpPr>
          <p:cNvPr id="48" name="Conector recto 47"/>
          <p:cNvCxnSpPr/>
          <p:nvPr/>
        </p:nvCxnSpPr>
        <p:spPr>
          <a:xfrm>
            <a:off x="473825" y="1472785"/>
            <a:ext cx="82296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ector recto 57"/>
          <p:cNvCxnSpPr/>
          <p:nvPr/>
        </p:nvCxnSpPr>
        <p:spPr>
          <a:xfrm>
            <a:off x="473825" y="4550556"/>
            <a:ext cx="82296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Imagen 1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268" y="3391638"/>
            <a:ext cx="1450156" cy="306144"/>
          </a:xfrm>
          <a:prstGeom prst="rect">
            <a:avLst/>
          </a:prstGeom>
        </p:spPr>
      </p:pic>
      <p:sp>
        <p:nvSpPr>
          <p:cNvPr id="34" name="Título 1"/>
          <p:cNvSpPr txBox="1">
            <a:spLocks/>
          </p:cNvSpPr>
          <p:nvPr/>
        </p:nvSpPr>
        <p:spPr>
          <a:xfrm>
            <a:off x="659806" y="415821"/>
            <a:ext cx="7886700" cy="132556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800" b="1" dirty="0" smtClean="0">
                <a:solidFill>
                  <a:schemeClr val="bg1"/>
                </a:solidFill>
              </a:rPr>
              <a:t>NUESTRAS CREDENCIALES</a:t>
            </a:r>
            <a:endParaRPr lang="es-E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65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944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" t="29528" r="5090" b="1575"/>
          <a:stretch/>
        </p:blipFill>
        <p:spPr>
          <a:xfrm>
            <a:off x="-108520" y="-171400"/>
            <a:ext cx="9433048" cy="7056784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-87707" y="1772814"/>
            <a:ext cx="48245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2400" b="1" dirty="0" smtClean="0"/>
          </a:p>
          <a:p>
            <a:pPr algn="ctr"/>
            <a:r>
              <a:rPr lang="es-ES" sz="2000" b="1" dirty="0" smtClean="0">
                <a:latin typeface="Corbel (Títulos)"/>
              </a:rPr>
              <a:t>OBJETIVO 1 </a:t>
            </a:r>
          </a:p>
          <a:p>
            <a:pPr algn="ctr"/>
            <a:r>
              <a:rPr lang="es-ES" sz="1600" dirty="0" smtClean="0">
                <a:latin typeface="Corbel (Títulos)"/>
              </a:rPr>
              <a:t>CREAR MI PLAN PARA BUSCAR TRABAJO</a:t>
            </a:r>
          </a:p>
          <a:p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4774473" y="2141119"/>
            <a:ext cx="4572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ES" sz="2000" b="1" dirty="0">
                <a:latin typeface="Corbel (Títulos)"/>
              </a:rPr>
              <a:t>OBJETIVO 2 </a:t>
            </a:r>
            <a:endParaRPr lang="es-ES" sz="2000" b="1" dirty="0" smtClean="0">
              <a:latin typeface="Corbel (Títulos)"/>
            </a:endParaRPr>
          </a:p>
          <a:p>
            <a:pPr algn="ctr"/>
            <a:r>
              <a:rPr lang="es-ES" sz="1600" dirty="0" smtClean="0">
                <a:latin typeface="Corbel (Títulos)"/>
              </a:rPr>
              <a:t> DARME LAS GRACIAS CUANDO ESTÉS TRABAJANDO</a:t>
            </a:r>
            <a:endParaRPr lang="es-ES" sz="1600" dirty="0">
              <a:latin typeface="Corbel (Títulos)"/>
            </a:endParaRPr>
          </a:p>
        </p:txBody>
      </p:sp>
    </p:spTree>
    <p:extLst>
      <p:ext uri="{BB962C8B-B14F-4D97-AF65-F5344CB8AC3E}">
        <p14:creationId xmlns:p14="http://schemas.microsoft.com/office/powerpoint/2010/main" val="190471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a 6"/>
          <p:cNvGraphicFramePr/>
          <p:nvPr>
            <p:extLst/>
          </p:nvPr>
        </p:nvGraphicFramePr>
        <p:xfrm>
          <a:off x="801458" y="5945432"/>
          <a:ext cx="7560840" cy="552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n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9" y="116632"/>
            <a:ext cx="9052295" cy="5328592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4450813" y="3244334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dirty="0">
                <a:solidFill>
                  <a:srgbClr val="000000"/>
                </a:solidFill>
                <a:latin typeface="Times" charset="0"/>
              </a:rPr>
              <a:t> </a:t>
            </a:r>
            <a:r>
              <a:rPr lang="sk-SK" dirty="0"/>
              <a:t> </a:t>
            </a:r>
            <a:endParaRPr lang="es-ES_tradnl" dirty="0"/>
          </a:p>
        </p:txBody>
      </p:sp>
      <p:sp>
        <p:nvSpPr>
          <p:cNvPr id="3" name="Rectángulo 2"/>
          <p:cNvSpPr/>
          <p:nvPr/>
        </p:nvSpPr>
        <p:spPr>
          <a:xfrm>
            <a:off x="4450813" y="3244334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dirty="0">
                <a:solidFill>
                  <a:srgbClr val="000000"/>
                </a:solidFill>
                <a:latin typeface="Times" charset="0"/>
              </a:rPr>
              <a:t> </a:t>
            </a:r>
            <a:r>
              <a:rPr lang="sk-SK" dirty="0"/>
              <a:t> 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372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1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/>
          <p:cNvSpPr txBox="1"/>
          <p:nvPr/>
        </p:nvSpPr>
        <p:spPr>
          <a:xfrm>
            <a:off x="767077" y="1045185"/>
            <a:ext cx="1310646" cy="1015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1200" b="1" dirty="0" smtClean="0"/>
              <a:t>A CORUÑA</a:t>
            </a:r>
          </a:p>
          <a:p>
            <a:r>
              <a:rPr lang="es-ES" sz="1200" dirty="0" smtClean="0"/>
              <a:t>CURSOS:   1</a:t>
            </a:r>
          </a:p>
          <a:p>
            <a:r>
              <a:rPr lang="es-ES" sz="1200" dirty="0" smtClean="0"/>
              <a:t>INICIAN   :19</a:t>
            </a:r>
          </a:p>
          <a:p>
            <a:r>
              <a:rPr lang="es-ES" sz="1200" dirty="0" smtClean="0"/>
              <a:t>TERMINAN:   18</a:t>
            </a:r>
          </a:p>
          <a:p>
            <a:r>
              <a:rPr lang="es-ES" sz="1200" dirty="0" smtClean="0"/>
              <a:t>INSERTADOS:  13</a:t>
            </a:r>
          </a:p>
        </p:txBody>
      </p:sp>
      <p:sp>
        <p:nvSpPr>
          <p:cNvPr id="23" name="CuadroTexto 22"/>
          <p:cNvSpPr txBox="1"/>
          <p:nvPr/>
        </p:nvSpPr>
        <p:spPr>
          <a:xfrm>
            <a:off x="767077" y="2204864"/>
            <a:ext cx="1310646" cy="1015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1200" b="1" dirty="0" smtClean="0"/>
              <a:t>SALAMANCA</a:t>
            </a:r>
          </a:p>
          <a:p>
            <a:r>
              <a:rPr lang="es-ES" sz="1200" dirty="0" smtClean="0"/>
              <a:t>CURSOS:   2</a:t>
            </a:r>
          </a:p>
          <a:p>
            <a:r>
              <a:rPr lang="es-ES" sz="1200" dirty="0" smtClean="0"/>
              <a:t>INICIAN   :35</a:t>
            </a:r>
          </a:p>
          <a:p>
            <a:r>
              <a:rPr lang="es-ES" sz="1200" dirty="0" smtClean="0"/>
              <a:t>TERMINAN: 28</a:t>
            </a:r>
          </a:p>
          <a:p>
            <a:r>
              <a:rPr lang="es-ES" sz="1200" dirty="0" smtClean="0"/>
              <a:t>INSERTADOS:  23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0" t="18648" r="-798" b="21504"/>
          <a:stretch/>
        </p:blipFill>
        <p:spPr>
          <a:xfrm>
            <a:off x="2195736" y="1628800"/>
            <a:ext cx="5688632" cy="4104456"/>
          </a:xfrm>
          <a:prstGeom prst="rect">
            <a:avLst/>
          </a:prstGeom>
        </p:spPr>
      </p:pic>
      <p:sp>
        <p:nvSpPr>
          <p:cNvPr id="24" name="Rectángulo 23"/>
          <p:cNvSpPr/>
          <p:nvPr/>
        </p:nvSpPr>
        <p:spPr>
          <a:xfrm>
            <a:off x="5782546" y="3926133"/>
            <a:ext cx="1656184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/>
          <p:cNvCxnSpPr/>
          <p:nvPr/>
        </p:nvCxnSpPr>
        <p:spPr>
          <a:xfrm flipH="1" flipV="1">
            <a:off x="2077723" y="1461745"/>
            <a:ext cx="622069" cy="516214"/>
          </a:xfrm>
          <a:prstGeom prst="straightConnector1">
            <a:avLst/>
          </a:prstGeom>
          <a:ln>
            <a:solidFill>
              <a:srgbClr val="B4006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7485698" y="2425460"/>
            <a:ext cx="1334774" cy="1015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1200" b="1" dirty="0" smtClean="0"/>
              <a:t>BARCELONA</a:t>
            </a:r>
          </a:p>
          <a:p>
            <a:r>
              <a:rPr lang="es-ES" sz="1200" dirty="0" smtClean="0"/>
              <a:t>CURSOS:   31</a:t>
            </a:r>
          </a:p>
          <a:p>
            <a:r>
              <a:rPr lang="es-ES" sz="1200" dirty="0" smtClean="0"/>
              <a:t>INICIAN : 574</a:t>
            </a:r>
          </a:p>
          <a:p>
            <a:r>
              <a:rPr lang="es-ES" sz="1200" dirty="0" smtClean="0"/>
              <a:t>TERMINAN:  436</a:t>
            </a:r>
          </a:p>
          <a:p>
            <a:r>
              <a:rPr lang="es-ES" sz="1200" dirty="0" smtClean="0"/>
              <a:t>INSERTADOS: 236</a:t>
            </a:r>
          </a:p>
        </p:txBody>
      </p:sp>
      <p:cxnSp>
        <p:nvCxnSpPr>
          <p:cNvPr id="16" name="Conector recto de flecha 15"/>
          <p:cNvCxnSpPr>
            <a:endCxn id="15" idx="1"/>
          </p:cNvCxnSpPr>
          <p:nvPr/>
        </p:nvCxnSpPr>
        <p:spPr>
          <a:xfrm>
            <a:off x="6538630" y="2849056"/>
            <a:ext cx="947068" cy="84236"/>
          </a:xfrm>
          <a:prstGeom prst="straightConnector1">
            <a:avLst/>
          </a:prstGeom>
          <a:ln>
            <a:solidFill>
              <a:srgbClr val="B4006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CuadroTexto 18"/>
          <p:cNvSpPr txBox="1"/>
          <p:nvPr/>
        </p:nvSpPr>
        <p:spPr>
          <a:xfrm>
            <a:off x="7106828" y="3724179"/>
            <a:ext cx="1269561" cy="1015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1200" b="1" dirty="0" smtClean="0"/>
              <a:t>TARRAGONA</a:t>
            </a:r>
          </a:p>
          <a:p>
            <a:r>
              <a:rPr lang="es-ES" sz="1200" dirty="0" smtClean="0"/>
              <a:t>CURSOS:   5</a:t>
            </a:r>
          </a:p>
          <a:p>
            <a:r>
              <a:rPr lang="es-ES" sz="1200" dirty="0" smtClean="0"/>
              <a:t>INICIAN : 94</a:t>
            </a:r>
          </a:p>
          <a:p>
            <a:r>
              <a:rPr lang="es-ES" sz="1200" dirty="0" smtClean="0"/>
              <a:t>TERMINAN:  84</a:t>
            </a:r>
          </a:p>
          <a:p>
            <a:r>
              <a:rPr lang="es-ES" sz="1200" dirty="0" smtClean="0"/>
              <a:t>INSERTADOS:  46</a:t>
            </a:r>
          </a:p>
        </p:txBody>
      </p:sp>
      <p:cxnSp>
        <p:nvCxnSpPr>
          <p:cNvPr id="20" name="Conector recto de flecha 19"/>
          <p:cNvCxnSpPr/>
          <p:nvPr/>
        </p:nvCxnSpPr>
        <p:spPr>
          <a:xfrm>
            <a:off x="6004762" y="3165903"/>
            <a:ext cx="1102066" cy="1106558"/>
          </a:xfrm>
          <a:prstGeom prst="straightConnector1">
            <a:avLst/>
          </a:prstGeom>
          <a:ln>
            <a:solidFill>
              <a:srgbClr val="B4006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CuadroTexto 21"/>
          <p:cNvSpPr txBox="1"/>
          <p:nvPr/>
        </p:nvSpPr>
        <p:spPr>
          <a:xfrm>
            <a:off x="5161276" y="995758"/>
            <a:ext cx="1239865" cy="1015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1200" b="1" dirty="0" smtClean="0"/>
              <a:t>ZARAGOZA</a:t>
            </a:r>
          </a:p>
          <a:p>
            <a:r>
              <a:rPr lang="es-ES" sz="1200" dirty="0" smtClean="0"/>
              <a:t>CURSOS:   1</a:t>
            </a:r>
          </a:p>
          <a:p>
            <a:r>
              <a:rPr lang="es-ES" sz="1200" dirty="0" smtClean="0"/>
              <a:t>INICIAN : 17</a:t>
            </a:r>
          </a:p>
          <a:p>
            <a:r>
              <a:rPr lang="es-ES" sz="1200" dirty="0" smtClean="0"/>
              <a:t>TERMINAN:   15</a:t>
            </a:r>
          </a:p>
          <a:p>
            <a:r>
              <a:rPr lang="es-ES" sz="1200" dirty="0" smtClean="0"/>
              <a:t>INSERTADOS:  13</a:t>
            </a:r>
          </a:p>
        </p:txBody>
      </p:sp>
      <p:sp>
        <p:nvSpPr>
          <p:cNvPr id="25" name="CuadroTexto 24"/>
          <p:cNvSpPr txBox="1"/>
          <p:nvPr/>
        </p:nvSpPr>
        <p:spPr>
          <a:xfrm>
            <a:off x="7236891" y="4989739"/>
            <a:ext cx="1274420" cy="1015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1200" b="1" dirty="0" smtClean="0"/>
              <a:t>ALICANTE</a:t>
            </a:r>
          </a:p>
          <a:p>
            <a:r>
              <a:rPr lang="es-ES" sz="1200" dirty="0" smtClean="0"/>
              <a:t>CURSOS:   3</a:t>
            </a:r>
          </a:p>
          <a:p>
            <a:r>
              <a:rPr lang="es-ES" sz="1200" dirty="0" smtClean="0"/>
              <a:t>INICIAN :  53</a:t>
            </a:r>
          </a:p>
          <a:p>
            <a:r>
              <a:rPr lang="es-ES" sz="1200" dirty="0" smtClean="0"/>
              <a:t>TERMINAN:  46</a:t>
            </a:r>
          </a:p>
          <a:p>
            <a:r>
              <a:rPr lang="es-ES" sz="1200" dirty="0" smtClean="0"/>
              <a:t>INSERTADOS:  36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5229121" y="5040341"/>
            <a:ext cx="1401361" cy="1015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1200" b="1" dirty="0" smtClean="0"/>
              <a:t>GRANADA</a:t>
            </a:r>
          </a:p>
          <a:p>
            <a:r>
              <a:rPr lang="es-ES" sz="1200" dirty="0" smtClean="0"/>
              <a:t>CURSOS:   1</a:t>
            </a:r>
          </a:p>
          <a:p>
            <a:r>
              <a:rPr lang="es-ES" sz="1200" dirty="0" smtClean="0"/>
              <a:t>INICIAN   :12</a:t>
            </a:r>
          </a:p>
          <a:p>
            <a:r>
              <a:rPr lang="es-ES" sz="1200" dirty="0" smtClean="0"/>
              <a:t>TERMINAN:   9</a:t>
            </a:r>
          </a:p>
          <a:p>
            <a:r>
              <a:rPr lang="es-ES" sz="1200" dirty="0" smtClean="0"/>
              <a:t>INSERTADOS:  </a:t>
            </a:r>
            <a:r>
              <a:rPr lang="es-ES" sz="1200" dirty="0"/>
              <a:t>8</a:t>
            </a:r>
            <a:endParaRPr lang="es-ES" sz="1200" dirty="0" smtClean="0"/>
          </a:p>
        </p:txBody>
      </p:sp>
      <p:sp>
        <p:nvSpPr>
          <p:cNvPr id="27" name="CuadroTexto 26"/>
          <p:cNvSpPr txBox="1"/>
          <p:nvPr/>
        </p:nvSpPr>
        <p:spPr>
          <a:xfrm>
            <a:off x="767077" y="3356992"/>
            <a:ext cx="1310646" cy="1015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1200" b="1" dirty="0" smtClean="0"/>
              <a:t>MADRID</a:t>
            </a:r>
          </a:p>
          <a:p>
            <a:r>
              <a:rPr lang="es-ES" sz="1200" dirty="0" smtClean="0"/>
              <a:t>CURSOS:   5</a:t>
            </a:r>
          </a:p>
          <a:p>
            <a:r>
              <a:rPr lang="es-ES" sz="1200" dirty="0" smtClean="0"/>
              <a:t>INICIAN : 83</a:t>
            </a:r>
          </a:p>
          <a:p>
            <a:r>
              <a:rPr lang="es-ES" sz="1200" dirty="0" smtClean="0"/>
              <a:t>TERMINAN:   54</a:t>
            </a:r>
          </a:p>
          <a:p>
            <a:r>
              <a:rPr lang="es-ES" sz="1200" dirty="0" smtClean="0"/>
              <a:t>INSERTADOS:  30</a:t>
            </a:r>
          </a:p>
        </p:txBody>
      </p:sp>
      <p:cxnSp>
        <p:nvCxnSpPr>
          <p:cNvPr id="28" name="Conector recto de flecha 27"/>
          <p:cNvCxnSpPr/>
          <p:nvPr/>
        </p:nvCxnSpPr>
        <p:spPr>
          <a:xfrm>
            <a:off x="5464545" y="4305275"/>
            <a:ext cx="1786648" cy="635735"/>
          </a:xfrm>
          <a:prstGeom prst="straightConnector1">
            <a:avLst/>
          </a:prstGeom>
          <a:ln>
            <a:solidFill>
              <a:srgbClr val="B4006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ector recto de flecha 30"/>
          <p:cNvCxnSpPr/>
          <p:nvPr/>
        </p:nvCxnSpPr>
        <p:spPr>
          <a:xfrm>
            <a:off x="4692822" y="4946299"/>
            <a:ext cx="498212" cy="601230"/>
          </a:xfrm>
          <a:prstGeom prst="straightConnector1">
            <a:avLst/>
          </a:prstGeom>
          <a:ln>
            <a:solidFill>
              <a:srgbClr val="B4006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Conector recto de flecha 32"/>
          <p:cNvCxnSpPr/>
          <p:nvPr/>
        </p:nvCxnSpPr>
        <p:spPr>
          <a:xfrm flipH="1">
            <a:off x="2195736" y="3033511"/>
            <a:ext cx="1008112" cy="1"/>
          </a:xfrm>
          <a:prstGeom prst="straightConnector1">
            <a:avLst/>
          </a:prstGeom>
          <a:ln>
            <a:solidFill>
              <a:srgbClr val="B4006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Conector recto de flecha 35"/>
          <p:cNvCxnSpPr/>
          <p:nvPr/>
        </p:nvCxnSpPr>
        <p:spPr>
          <a:xfrm flipH="1">
            <a:off x="2195736" y="3282078"/>
            <a:ext cx="1944216" cy="537953"/>
          </a:xfrm>
          <a:prstGeom prst="straightConnector1">
            <a:avLst/>
          </a:prstGeom>
          <a:ln>
            <a:solidFill>
              <a:srgbClr val="B4006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Conector recto de flecha 49"/>
          <p:cNvCxnSpPr/>
          <p:nvPr/>
        </p:nvCxnSpPr>
        <p:spPr>
          <a:xfrm flipV="1">
            <a:off x="5121832" y="2024388"/>
            <a:ext cx="499056" cy="635088"/>
          </a:xfrm>
          <a:prstGeom prst="straightConnector1">
            <a:avLst/>
          </a:prstGeom>
          <a:ln>
            <a:solidFill>
              <a:srgbClr val="B4006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3 Título"/>
          <p:cNvSpPr>
            <a:spLocks noGrp="1"/>
          </p:cNvSpPr>
          <p:nvPr>
            <p:ph type="title"/>
          </p:nvPr>
        </p:nvSpPr>
        <p:spPr>
          <a:xfrm>
            <a:off x="1911178" y="-14156"/>
            <a:ext cx="7886700" cy="1325563"/>
          </a:xfrm>
        </p:spPr>
        <p:txBody>
          <a:bodyPr>
            <a:normAutofit/>
          </a:bodyPr>
          <a:lstStyle/>
          <a:p>
            <a:r>
              <a:rPr lang="ca-ES" sz="2800" b="1" dirty="0" err="1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NUESTRA</a:t>
            </a:r>
            <a:r>
              <a:rPr lang="ca-ES" sz="2800" b="1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ca-ES" sz="2800" b="1" dirty="0" err="1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EXPERIENCIA</a:t>
            </a:r>
            <a:r>
              <a:rPr lang="ca-ES" sz="2800" b="1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(2015-19)</a:t>
            </a:r>
            <a:endParaRPr lang="ca-ES" sz="1600" dirty="0">
              <a:solidFill>
                <a:schemeClr val="bg1"/>
              </a:solidFill>
            </a:endParaRPr>
          </a:p>
        </p:txBody>
      </p:sp>
      <p:sp>
        <p:nvSpPr>
          <p:cNvPr id="63" name="Rectángulo 62"/>
          <p:cNvSpPr/>
          <p:nvPr/>
        </p:nvSpPr>
        <p:spPr>
          <a:xfrm>
            <a:off x="495385" y="4548454"/>
            <a:ext cx="1842044" cy="15545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b="1" u="sng" dirty="0">
                <a:solidFill>
                  <a:schemeClr val="bg1"/>
                </a:solidFill>
              </a:rPr>
              <a:t>Datos Globales</a:t>
            </a:r>
            <a:r>
              <a:rPr lang="es-ES" b="1" u="sng" dirty="0" smtClean="0">
                <a:solidFill>
                  <a:schemeClr val="bg1"/>
                </a:solidFill>
              </a:rPr>
              <a:t>:</a:t>
            </a:r>
          </a:p>
          <a:p>
            <a:r>
              <a:rPr lang="es-ES" sz="1600" dirty="0" smtClean="0">
                <a:solidFill>
                  <a:schemeClr val="bg1"/>
                </a:solidFill>
              </a:rPr>
              <a:t>Cursos</a:t>
            </a:r>
            <a:r>
              <a:rPr lang="es-ES" sz="1600" dirty="0">
                <a:solidFill>
                  <a:schemeClr val="bg1"/>
                </a:solidFill>
              </a:rPr>
              <a:t>: </a:t>
            </a:r>
            <a:r>
              <a:rPr lang="es-ES" sz="1600" dirty="0" smtClean="0">
                <a:solidFill>
                  <a:schemeClr val="bg1"/>
                </a:solidFill>
              </a:rPr>
              <a:t>51</a:t>
            </a:r>
            <a:endParaRPr lang="es-ES" sz="1600" dirty="0">
              <a:solidFill>
                <a:schemeClr val="bg1"/>
              </a:solidFill>
            </a:endParaRPr>
          </a:p>
          <a:p>
            <a:r>
              <a:rPr lang="es-ES" sz="1600" dirty="0">
                <a:solidFill>
                  <a:schemeClr val="bg1"/>
                </a:solidFill>
              </a:rPr>
              <a:t>Alumnos: </a:t>
            </a:r>
            <a:r>
              <a:rPr lang="es-ES" sz="1600" dirty="0" smtClean="0">
                <a:solidFill>
                  <a:schemeClr val="bg1"/>
                </a:solidFill>
              </a:rPr>
              <a:t>924</a:t>
            </a:r>
            <a:endParaRPr lang="es-ES" sz="1600" dirty="0">
              <a:solidFill>
                <a:schemeClr val="bg1"/>
              </a:solidFill>
            </a:endParaRPr>
          </a:p>
          <a:p>
            <a:r>
              <a:rPr lang="es-ES" sz="1600" dirty="0">
                <a:solidFill>
                  <a:schemeClr val="bg1"/>
                </a:solidFill>
              </a:rPr>
              <a:t>Formados: </a:t>
            </a:r>
            <a:r>
              <a:rPr lang="es-ES" sz="1600" dirty="0" smtClean="0">
                <a:solidFill>
                  <a:schemeClr val="bg1"/>
                </a:solidFill>
              </a:rPr>
              <a:t>720</a:t>
            </a:r>
            <a:endParaRPr lang="es-ES" sz="1600" dirty="0">
              <a:solidFill>
                <a:schemeClr val="bg1"/>
              </a:solidFill>
            </a:endParaRPr>
          </a:p>
          <a:p>
            <a:r>
              <a:rPr lang="es-ES" sz="1600" dirty="0">
                <a:solidFill>
                  <a:schemeClr val="bg1"/>
                </a:solidFill>
              </a:rPr>
              <a:t>Insertados: </a:t>
            </a:r>
            <a:r>
              <a:rPr lang="es-ES" sz="1600" dirty="0" smtClean="0">
                <a:solidFill>
                  <a:schemeClr val="bg1"/>
                </a:solidFill>
              </a:rPr>
              <a:t>457 </a:t>
            </a:r>
            <a:endParaRPr lang="es-ES" sz="1600" dirty="0">
              <a:solidFill>
                <a:schemeClr val="bg1"/>
              </a:solidFill>
            </a:endParaRPr>
          </a:p>
          <a:p>
            <a:pPr algn="ctr"/>
            <a:endParaRPr lang="es-ES" dirty="0"/>
          </a:p>
        </p:txBody>
      </p:sp>
      <p:sp>
        <p:nvSpPr>
          <p:cNvPr id="29" name="CuadroTexto 28"/>
          <p:cNvSpPr txBox="1"/>
          <p:nvPr/>
        </p:nvSpPr>
        <p:spPr>
          <a:xfrm>
            <a:off x="7106828" y="1178296"/>
            <a:ext cx="1239865" cy="1015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1200" b="1" dirty="0" smtClean="0"/>
              <a:t>GIRONA</a:t>
            </a:r>
          </a:p>
          <a:p>
            <a:r>
              <a:rPr lang="es-ES" sz="1200" dirty="0" smtClean="0"/>
              <a:t>CURSOS:   2</a:t>
            </a:r>
          </a:p>
          <a:p>
            <a:r>
              <a:rPr lang="es-ES" sz="1200" dirty="0" smtClean="0"/>
              <a:t>INICIAN : 28</a:t>
            </a:r>
          </a:p>
          <a:p>
            <a:r>
              <a:rPr lang="es-ES" sz="1200" dirty="0" smtClean="0"/>
              <a:t>TERMINAN:   23</a:t>
            </a:r>
          </a:p>
          <a:p>
            <a:r>
              <a:rPr lang="es-ES" sz="1200" dirty="0" smtClean="0"/>
              <a:t>INSERTADOS:  15</a:t>
            </a:r>
          </a:p>
        </p:txBody>
      </p:sp>
      <p:cxnSp>
        <p:nvCxnSpPr>
          <p:cNvPr id="30" name="Conector recto de flecha 29"/>
          <p:cNvCxnSpPr/>
          <p:nvPr/>
        </p:nvCxnSpPr>
        <p:spPr>
          <a:xfrm flipV="1">
            <a:off x="6662445" y="1795869"/>
            <a:ext cx="426694" cy="566550"/>
          </a:xfrm>
          <a:prstGeom prst="straightConnector1">
            <a:avLst/>
          </a:prstGeom>
          <a:ln>
            <a:solidFill>
              <a:srgbClr val="B4006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257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1" id="{6E4845AE-2919-4563-B7C0-C9E2A37CACAF}" vid="{4740F0A5-6146-4329-82CE-836513A86422}"/>
    </a:ext>
  </a:extLst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Diseño personalizado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Tema de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Tema de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Tema de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Tema de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Tema de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Tema de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Tema de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Tema de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Tema de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Tema de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Tema de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Tema de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Tema de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Tema de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Tema de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Tema de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.xml><?xml version="1.0" encoding="utf-8"?>
<a:themeOverride xmlns:a="http://schemas.openxmlformats.org/drawingml/2006/main">
  <a:clrScheme name="Tema de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.xml><?xml version="1.0" encoding="utf-8"?>
<a:themeOverride xmlns:a="http://schemas.openxmlformats.org/drawingml/2006/main">
  <a:clrScheme name="Tema de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Tema de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Tema de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Tema de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Tema de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Tema de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Tema de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Tema de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Tema1</Template>
  <TotalTime>41572</TotalTime>
  <Words>1780</Words>
  <Application>Microsoft Office PowerPoint</Application>
  <PresentationFormat>Presentación en pantalla (4:3)</PresentationFormat>
  <Paragraphs>569</Paragraphs>
  <Slides>54</Slides>
  <Notes>4</Notes>
  <HiddenSlides>0</HiddenSlides>
  <MMClips>1</MMClips>
  <ScaleCrop>false</ScaleCrop>
  <HeadingPairs>
    <vt:vector size="8" baseType="variant">
      <vt:variant>
        <vt:lpstr>Fuentes usadas</vt:lpstr>
      </vt:variant>
      <vt:variant>
        <vt:i4>7</vt:i4>
      </vt:variant>
      <vt:variant>
        <vt:lpstr>Tema</vt:lpstr>
      </vt:variant>
      <vt:variant>
        <vt:i4>3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54</vt:i4>
      </vt:variant>
    </vt:vector>
  </HeadingPairs>
  <TitlesOfParts>
    <vt:vector size="65" baseType="lpstr">
      <vt:lpstr>Antique Olive</vt:lpstr>
      <vt:lpstr>Arial</vt:lpstr>
      <vt:lpstr>Calibri</vt:lpstr>
      <vt:lpstr>Calibri Light</vt:lpstr>
      <vt:lpstr>Corbel (Títulos)</vt:lpstr>
      <vt:lpstr>Times</vt:lpstr>
      <vt:lpstr>Wingdings</vt:lpstr>
      <vt:lpstr>Tema1</vt:lpstr>
      <vt:lpstr>Diseño personalizado</vt:lpstr>
      <vt:lpstr>2_Diseño personalizado</vt:lpstr>
      <vt:lpstr>PDF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NUESTRA EXPERIENCIA (2015-19)</vt:lpstr>
      <vt:lpstr>MODELO TRIPLE HÉLICE</vt:lpstr>
      <vt:lpstr>JUSTIFICACIÓN</vt:lpstr>
      <vt:lpstr>JUSTIFICACIÓN</vt:lpstr>
      <vt:lpstr>JUSTIFICACIÓN</vt:lpstr>
      <vt:lpstr>Presentación de PowerPoint</vt:lpstr>
      <vt:lpstr>Presentación de PowerPoint</vt:lpstr>
      <vt:lpstr>JUSTIFICACIÓN</vt:lpstr>
      <vt:lpstr>JUSTIFICACIÓN</vt:lpstr>
      <vt:lpstr>JUSTIFICACIÓN</vt:lpstr>
      <vt:lpstr>JUSTIFICACIÓN</vt:lpstr>
      <vt:lpstr>Presentación de PowerPoint</vt:lpstr>
      <vt:lpstr>IDENTIDAD DIGITAL</vt:lpstr>
      <vt:lpstr> HUELLA DIGITAL</vt:lpstr>
      <vt:lpstr>REDES SOCIALES  + UTILIZADAS</vt:lpstr>
      <vt:lpstr>Presentación de PowerPoint</vt:lpstr>
      <vt:lpstr>¿RECONSIDERAN SU POSTURA DESPUÉS DE LA BÚSQUEDA?</vt:lpstr>
      <vt:lpstr>Presentación de PowerPoint</vt:lpstr>
      <vt:lpstr>Presentación de PowerPoint</vt:lpstr>
      <vt:lpstr>JUSTIFICACIÓNv</vt:lpstr>
      <vt:lpstr>JUSTIFICACIÓN</vt:lpstr>
      <vt:lpstr>JUSTIFICACIÓN</vt:lpstr>
      <vt:lpstr>JUSTIFICACIÓN</vt:lpstr>
      <vt:lpstr>Presentación de PowerPoint</vt:lpstr>
      <vt:lpstr>Presentación de PowerPoint</vt:lpstr>
      <vt:lpstr>CARTA DE PRESENTACIÓN</vt:lpstr>
      <vt:lpstr>Presentación de PowerPoint</vt:lpstr>
      <vt:lpstr> PORTALES DE EMPLEO </vt:lpstr>
      <vt:lpstr>  </vt:lpstr>
      <vt:lpstr> </vt:lpstr>
      <vt:lpstr>JUSTIFICACIÓN</vt:lpstr>
      <vt:lpstr>Presentación de PowerPoint</vt:lpstr>
      <vt:lpstr>JUSTIFICACIÓN</vt:lpstr>
      <vt:lpstr>Presentación de PowerPoint</vt:lpstr>
      <vt:lpstr>Presentación de PowerPoint</vt:lpstr>
      <vt:lpstr>ANTES DE LA ENTREVISTA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CONTACTO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ENFOCA-T</dc:title>
  <dc:creator>Guillem Porres Canals</dc:creator>
  <cp:lastModifiedBy>José Antonio Rubio Carroza</cp:lastModifiedBy>
  <cp:revision>450</cp:revision>
  <cp:lastPrinted>2019-01-23T14:39:07Z</cp:lastPrinted>
  <dcterms:created xsi:type="dcterms:W3CDTF">2016-02-09T09:04:35Z</dcterms:created>
  <dcterms:modified xsi:type="dcterms:W3CDTF">2020-08-21T08:33:37Z</dcterms:modified>
  <cp:contentStatus/>
</cp:coreProperties>
</file>